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4"/>
    <p:sldMasterId id="2147483823" r:id="rId5"/>
    <p:sldMasterId id="2147483827" r:id="rId6"/>
    <p:sldMasterId id="2147483822" r:id="rId7"/>
    <p:sldMasterId id="2147483857" r:id="rId8"/>
    <p:sldMasterId id="2147483871" r:id="rId9"/>
    <p:sldMasterId id="2147483873" r:id="rId10"/>
    <p:sldMasterId id="2147483848" r:id="rId11"/>
    <p:sldMasterId id="2147483867" r:id="rId12"/>
    <p:sldMasterId id="2147483853" r:id="rId13"/>
    <p:sldMasterId id="2147483869" r:id="rId14"/>
  </p:sldMasterIdLst>
  <p:notesMasterIdLst>
    <p:notesMasterId r:id="rId31"/>
  </p:notesMasterIdLst>
  <p:handoutMasterIdLst>
    <p:handoutMasterId r:id="rId32"/>
  </p:handoutMasterIdLst>
  <p:sldIdLst>
    <p:sldId id="2142533016" r:id="rId15"/>
    <p:sldId id="388" r:id="rId16"/>
    <p:sldId id="375" r:id="rId17"/>
    <p:sldId id="2142532988" r:id="rId18"/>
    <p:sldId id="2142533019" r:id="rId19"/>
    <p:sldId id="362" r:id="rId20"/>
    <p:sldId id="382" r:id="rId21"/>
    <p:sldId id="385" r:id="rId22"/>
    <p:sldId id="386" r:id="rId23"/>
    <p:sldId id="2142533018" r:id="rId24"/>
    <p:sldId id="278" r:id="rId25"/>
    <p:sldId id="374" r:id="rId26"/>
    <p:sldId id="379" r:id="rId27"/>
    <p:sldId id="355" r:id="rId28"/>
    <p:sldId id="363" r:id="rId29"/>
    <p:sldId id="285" r:id="rId30"/>
  </p:sldIdLst>
  <p:sldSz cx="12192000" cy="6858000"/>
  <p:notesSz cx="20104100" cy="11315700"/>
  <p:defaultTextStyle>
    <a:defPPr>
      <a:defRPr lang="en-US"/>
    </a:defPPr>
    <a:lvl1pPr marL="0" algn="l" defTabSz="554047" rtl="0" eaLnBrk="1" latinLnBrk="0" hangingPunct="1">
      <a:defRPr sz="1091" kern="1200">
        <a:solidFill>
          <a:schemeClr val="tx1"/>
        </a:solidFill>
        <a:latin typeface="+mn-lt"/>
        <a:ea typeface="+mn-ea"/>
        <a:cs typeface="+mn-cs"/>
      </a:defRPr>
    </a:lvl1pPr>
    <a:lvl2pPr marL="277024" algn="l" defTabSz="554047" rtl="0" eaLnBrk="1" latinLnBrk="0" hangingPunct="1">
      <a:defRPr sz="1091" kern="1200">
        <a:solidFill>
          <a:schemeClr val="tx1"/>
        </a:solidFill>
        <a:latin typeface="+mn-lt"/>
        <a:ea typeface="+mn-ea"/>
        <a:cs typeface="+mn-cs"/>
      </a:defRPr>
    </a:lvl2pPr>
    <a:lvl3pPr marL="554047" algn="l" defTabSz="554047" rtl="0" eaLnBrk="1" latinLnBrk="0" hangingPunct="1">
      <a:defRPr sz="1091" kern="1200">
        <a:solidFill>
          <a:schemeClr val="tx1"/>
        </a:solidFill>
        <a:latin typeface="+mn-lt"/>
        <a:ea typeface="+mn-ea"/>
        <a:cs typeface="+mn-cs"/>
      </a:defRPr>
    </a:lvl3pPr>
    <a:lvl4pPr marL="831070" algn="l" defTabSz="554047" rtl="0" eaLnBrk="1" latinLnBrk="0" hangingPunct="1">
      <a:defRPr sz="1091" kern="1200">
        <a:solidFill>
          <a:schemeClr val="tx1"/>
        </a:solidFill>
        <a:latin typeface="+mn-lt"/>
        <a:ea typeface="+mn-ea"/>
        <a:cs typeface="+mn-cs"/>
      </a:defRPr>
    </a:lvl4pPr>
    <a:lvl5pPr marL="1108092" algn="l" defTabSz="554047" rtl="0" eaLnBrk="1" latinLnBrk="0" hangingPunct="1">
      <a:defRPr sz="1091" kern="1200">
        <a:solidFill>
          <a:schemeClr val="tx1"/>
        </a:solidFill>
        <a:latin typeface="+mn-lt"/>
        <a:ea typeface="+mn-ea"/>
        <a:cs typeface="+mn-cs"/>
      </a:defRPr>
    </a:lvl5pPr>
    <a:lvl6pPr marL="1385116" algn="l" defTabSz="554047" rtl="0" eaLnBrk="1" latinLnBrk="0" hangingPunct="1">
      <a:defRPr sz="1091" kern="1200">
        <a:solidFill>
          <a:schemeClr val="tx1"/>
        </a:solidFill>
        <a:latin typeface="+mn-lt"/>
        <a:ea typeface="+mn-ea"/>
        <a:cs typeface="+mn-cs"/>
      </a:defRPr>
    </a:lvl6pPr>
    <a:lvl7pPr marL="1662140" algn="l" defTabSz="554047" rtl="0" eaLnBrk="1" latinLnBrk="0" hangingPunct="1">
      <a:defRPr sz="1091" kern="1200">
        <a:solidFill>
          <a:schemeClr val="tx1"/>
        </a:solidFill>
        <a:latin typeface="+mn-lt"/>
        <a:ea typeface="+mn-ea"/>
        <a:cs typeface="+mn-cs"/>
      </a:defRPr>
    </a:lvl7pPr>
    <a:lvl8pPr marL="1939164" algn="l" defTabSz="554047" rtl="0" eaLnBrk="1" latinLnBrk="0" hangingPunct="1">
      <a:defRPr sz="1091" kern="1200">
        <a:solidFill>
          <a:schemeClr val="tx1"/>
        </a:solidFill>
        <a:latin typeface="+mn-lt"/>
        <a:ea typeface="+mn-ea"/>
        <a:cs typeface="+mn-cs"/>
      </a:defRPr>
    </a:lvl8pPr>
    <a:lvl9pPr marL="2216187" algn="l" defTabSz="554047" rtl="0" eaLnBrk="1" latinLnBrk="0" hangingPunct="1">
      <a:defRPr sz="109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anti Mukul" initials="AM" lastIdx="134" clrIdx="0">
    <p:extLst>
      <p:ext uri="{19B8F6BF-5375-455C-9EA6-DF929625EA0E}">
        <p15:presenceInfo xmlns:p15="http://schemas.microsoft.com/office/powerpoint/2012/main" userId="S::1561747@TCS.com::b915b143-710a-4e7a-a06a-915d3c266981" providerId="AD"/>
      </p:ext>
    </p:extLst>
  </p:cmAuthor>
  <p:cmAuthor id="2" name="Kapil  Krishnan" initials="KK" lastIdx="81" clrIdx="1">
    <p:extLst>
      <p:ext uri="{19B8F6BF-5375-455C-9EA6-DF929625EA0E}">
        <p15:presenceInfo xmlns:p15="http://schemas.microsoft.com/office/powerpoint/2012/main" userId="S::571206@TCS.com::f34fbc68-f4bd-41fd-a210-a6e9abee1cae" providerId="AD"/>
      </p:ext>
    </p:extLst>
  </p:cmAuthor>
  <p:cmAuthor id="3" name="Milind" initials="M" lastIdx="1" clrIdx="2">
    <p:extLst>
      <p:ext uri="{19B8F6BF-5375-455C-9EA6-DF929625EA0E}">
        <p15:presenceInfo xmlns:p15="http://schemas.microsoft.com/office/powerpoint/2012/main" userId="S::106465@TCS.com::6f0e4f12-3889-446c-9da4-4330ec04817d" providerId="AD"/>
      </p:ext>
    </p:extLst>
  </p:cmAuthor>
  <p:cmAuthor id="4" name="Sreenivasa Chakravarti" initials="SC" lastIdx="7" clrIdx="3">
    <p:extLst>
      <p:ext uri="{19B8F6BF-5375-455C-9EA6-DF929625EA0E}">
        <p15:presenceInfo xmlns:p15="http://schemas.microsoft.com/office/powerpoint/2012/main" userId="S::132743@TCS.com::aa4a9113-4e87-47be-963d-67c84a211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4C4"/>
    <a:srgbClr val="1E2323"/>
    <a:srgbClr val="C1FFE0"/>
    <a:srgbClr val="FFB200"/>
    <a:srgbClr val="FFDBC9"/>
    <a:srgbClr val="A9F1EE"/>
    <a:srgbClr val="8FFFC7"/>
    <a:srgbClr val="FF93A8"/>
    <a:srgbClr val="FFE1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4D8BF-2174-4312-B2FA-E8F91878B47D}" v="107" dt="2024-05-20T01:43:47.684"/>
    <p1510:client id="{F84211B7-DE05-4EC7-800E-A8BFD972E7C5}" v="2" dt="2024-05-20T01:42:26.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microsoft.com/office/2015/10/relationships/revisionInfo" Target="revisionInfo.xml"/><Relationship Id="rId21" Type="http://schemas.openxmlformats.org/officeDocument/2006/relationships/slide" Target="slides/slide7.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Kadam" userId="f5d3a768-cada-4fc5-af8a-a6b40382f055" providerId="ADAL" clId="{4724D8BF-2174-4312-B2FA-E8F91878B47D}"/>
    <pc:docChg chg="undo custSel delSld modSld sldOrd">
      <pc:chgData name="Rohit Kadam" userId="f5d3a768-cada-4fc5-af8a-a6b40382f055" providerId="ADAL" clId="{4724D8BF-2174-4312-B2FA-E8F91878B47D}" dt="2024-05-20T01:43:47.684" v="396" actId="478"/>
      <pc:docMkLst>
        <pc:docMk/>
      </pc:docMkLst>
      <pc:sldChg chg="delSp mod ord">
        <pc:chgData name="Rohit Kadam" userId="f5d3a768-cada-4fc5-af8a-a6b40382f055" providerId="ADAL" clId="{4724D8BF-2174-4312-B2FA-E8F91878B47D}" dt="2024-05-20T01:42:55.471" v="387" actId="478"/>
        <pc:sldMkLst>
          <pc:docMk/>
          <pc:sldMk cId="1550280695" sldId="362"/>
        </pc:sldMkLst>
        <pc:spChg chg="del">
          <ac:chgData name="Rohit Kadam" userId="f5d3a768-cada-4fc5-af8a-a6b40382f055" providerId="ADAL" clId="{4724D8BF-2174-4312-B2FA-E8F91878B47D}" dt="2024-05-20T01:42:55.471" v="387" actId="478"/>
          <ac:spMkLst>
            <pc:docMk/>
            <pc:sldMk cId="1550280695" sldId="362"/>
            <ac:spMk id="2" creationId="{0F5B0670-13F9-82B3-CF7F-CD4D2D4761FB}"/>
          </ac:spMkLst>
        </pc:spChg>
      </pc:sldChg>
      <pc:sldChg chg="delSp modSp mod">
        <pc:chgData name="Rohit Kadam" userId="f5d3a768-cada-4fc5-af8a-a6b40382f055" providerId="ADAL" clId="{4724D8BF-2174-4312-B2FA-E8F91878B47D}" dt="2024-05-20T01:43:43.407" v="395" actId="478"/>
        <pc:sldMkLst>
          <pc:docMk/>
          <pc:sldMk cId="388107524" sldId="374"/>
        </pc:sldMkLst>
        <pc:spChg chg="del">
          <ac:chgData name="Rohit Kadam" userId="f5d3a768-cada-4fc5-af8a-a6b40382f055" providerId="ADAL" clId="{4724D8BF-2174-4312-B2FA-E8F91878B47D}" dt="2024-05-20T01:43:43.407" v="395" actId="478"/>
          <ac:spMkLst>
            <pc:docMk/>
            <pc:sldMk cId="388107524" sldId="374"/>
            <ac:spMk id="5" creationId="{C0156248-9E3C-6DD1-8AB5-3D91E5735368}"/>
          </ac:spMkLst>
        </pc:spChg>
        <pc:spChg chg="del mod">
          <ac:chgData name="Rohit Kadam" userId="f5d3a768-cada-4fc5-af8a-a6b40382f055" providerId="ADAL" clId="{4724D8BF-2174-4312-B2FA-E8F91878B47D}" dt="2024-05-19T22:18:35.405" v="290" actId="478"/>
          <ac:spMkLst>
            <pc:docMk/>
            <pc:sldMk cId="388107524" sldId="374"/>
            <ac:spMk id="8" creationId="{362437EA-8BE2-BE5A-BDF1-C02790C9DE28}"/>
          </ac:spMkLst>
        </pc:spChg>
        <pc:graphicFrameChg chg="mod">
          <ac:chgData name="Rohit Kadam" userId="f5d3a768-cada-4fc5-af8a-a6b40382f055" providerId="ADAL" clId="{4724D8BF-2174-4312-B2FA-E8F91878B47D}" dt="2024-05-19T22:25:03.342" v="382" actId="207"/>
          <ac:graphicFrameMkLst>
            <pc:docMk/>
            <pc:sldMk cId="388107524" sldId="374"/>
            <ac:graphicFrameMk id="7" creationId="{B2C60F32-8C44-EC95-36AD-D8D1CEB629BA}"/>
          </ac:graphicFrameMkLst>
        </pc:graphicFrameChg>
      </pc:sldChg>
      <pc:sldChg chg="delSp mod">
        <pc:chgData name="Rohit Kadam" userId="f5d3a768-cada-4fc5-af8a-a6b40382f055" providerId="ADAL" clId="{4724D8BF-2174-4312-B2FA-E8F91878B47D}" dt="2024-05-20T01:42:30.415" v="384" actId="478"/>
        <pc:sldMkLst>
          <pc:docMk/>
          <pc:sldMk cId="1564476619" sldId="375"/>
        </pc:sldMkLst>
        <pc:spChg chg="del">
          <ac:chgData name="Rohit Kadam" userId="f5d3a768-cada-4fc5-af8a-a6b40382f055" providerId="ADAL" clId="{4724D8BF-2174-4312-B2FA-E8F91878B47D}" dt="2024-05-20T01:42:30.415" v="384" actId="478"/>
          <ac:spMkLst>
            <pc:docMk/>
            <pc:sldMk cId="1564476619" sldId="375"/>
            <ac:spMk id="4" creationId="{2795E71D-7B87-03B5-4F6E-CC690B11B39F}"/>
          </ac:spMkLst>
        </pc:spChg>
      </pc:sldChg>
      <pc:sldChg chg="del">
        <pc:chgData name="Rohit Kadam" userId="f5d3a768-cada-4fc5-af8a-a6b40382f055" providerId="ADAL" clId="{4724D8BF-2174-4312-B2FA-E8F91878B47D}" dt="2024-05-19T22:06:24.234" v="0" actId="47"/>
        <pc:sldMkLst>
          <pc:docMk/>
          <pc:sldMk cId="1795157357" sldId="378"/>
        </pc:sldMkLst>
      </pc:sldChg>
      <pc:sldChg chg="addSp delSp modSp mod">
        <pc:chgData name="Rohit Kadam" userId="f5d3a768-cada-4fc5-af8a-a6b40382f055" providerId="ADAL" clId="{4724D8BF-2174-4312-B2FA-E8F91878B47D}" dt="2024-05-20T01:43:47.684" v="396" actId="478"/>
        <pc:sldMkLst>
          <pc:docMk/>
          <pc:sldMk cId="768955466" sldId="379"/>
        </pc:sldMkLst>
        <pc:spChg chg="add mod">
          <ac:chgData name="Rohit Kadam" userId="f5d3a768-cada-4fc5-af8a-a6b40382f055" providerId="ADAL" clId="{4724D8BF-2174-4312-B2FA-E8F91878B47D}" dt="2024-05-19T22:18:30.939" v="289"/>
          <ac:spMkLst>
            <pc:docMk/>
            <pc:sldMk cId="768955466" sldId="379"/>
            <ac:spMk id="2" creationId="{0F1E1307-FDB2-E60E-C66F-51557CB7C329}"/>
          </ac:spMkLst>
        </pc:spChg>
        <pc:spChg chg="del">
          <ac:chgData name="Rohit Kadam" userId="f5d3a768-cada-4fc5-af8a-a6b40382f055" providerId="ADAL" clId="{4724D8BF-2174-4312-B2FA-E8F91878B47D}" dt="2024-05-20T01:43:47.684" v="396" actId="478"/>
          <ac:spMkLst>
            <pc:docMk/>
            <pc:sldMk cId="768955466" sldId="379"/>
            <ac:spMk id="11" creationId="{C58769DC-CF58-C7C8-DDB7-671162B6DACE}"/>
          </ac:spMkLst>
        </pc:spChg>
      </pc:sldChg>
      <pc:sldChg chg="delSp modSp mod">
        <pc:chgData name="Rohit Kadam" userId="f5d3a768-cada-4fc5-af8a-a6b40382f055" providerId="ADAL" clId="{4724D8BF-2174-4312-B2FA-E8F91878B47D}" dt="2024-05-20T01:43:15.463" v="391" actId="478"/>
        <pc:sldMkLst>
          <pc:docMk/>
          <pc:sldMk cId="401424869" sldId="382"/>
        </pc:sldMkLst>
        <pc:spChg chg="del">
          <ac:chgData name="Rohit Kadam" userId="f5d3a768-cada-4fc5-af8a-a6b40382f055" providerId="ADAL" clId="{4724D8BF-2174-4312-B2FA-E8F91878B47D}" dt="2024-05-20T01:43:15.463" v="391" actId="478"/>
          <ac:spMkLst>
            <pc:docMk/>
            <pc:sldMk cId="401424869" sldId="382"/>
            <ac:spMk id="4" creationId="{19303114-FF3D-3C95-0DD9-85F75EA34675}"/>
          </ac:spMkLst>
        </pc:spChg>
        <pc:picChg chg="mod">
          <ac:chgData name="Rohit Kadam" userId="f5d3a768-cada-4fc5-af8a-a6b40382f055" providerId="ADAL" clId="{4724D8BF-2174-4312-B2FA-E8F91878B47D}" dt="2024-05-20T01:43:12.920" v="390" actId="1076"/>
          <ac:picMkLst>
            <pc:docMk/>
            <pc:sldMk cId="401424869" sldId="382"/>
            <ac:picMk id="3" creationId="{801AA718-1D26-072E-057F-E6A3C0DBD441}"/>
          </ac:picMkLst>
        </pc:picChg>
      </pc:sldChg>
      <pc:sldChg chg="delSp mod">
        <pc:chgData name="Rohit Kadam" userId="f5d3a768-cada-4fc5-af8a-a6b40382f055" providerId="ADAL" clId="{4724D8BF-2174-4312-B2FA-E8F91878B47D}" dt="2024-05-20T01:43:20.345" v="392" actId="478"/>
        <pc:sldMkLst>
          <pc:docMk/>
          <pc:sldMk cId="111231945" sldId="385"/>
        </pc:sldMkLst>
        <pc:spChg chg="del">
          <ac:chgData name="Rohit Kadam" userId="f5d3a768-cada-4fc5-af8a-a6b40382f055" providerId="ADAL" clId="{4724D8BF-2174-4312-B2FA-E8F91878B47D}" dt="2024-05-20T01:43:20.345" v="392" actId="478"/>
          <ac:spMkLst>
            <pc:docMk/>
            <pc:sldMk cId="111231945" sldId="385"/>
            <ac:spMk id="4" creationId="{19303114-FF3D-3C95-0DD9-85F75EA34675}"/>
          </ac:spMkLst>
        </pc:spChg>
      </pc:sldChg>
      <pc:sldChg chg="delSp mod">
        <pc:chgData name="Rohit Kadam" userId="f5d3a768-cada-4fc5-af8a-a6b40382f055" providerId="ADAL" clId="{4724D8BF-2174-4312-B2FA-E8F91878B47D}" dt="2024-05-20T01:43:27.456" v="393" actId="478"/>
        <pc:sldMkLst>
          <pc:docMk/>
          <pc:sldMk cId="352848016" sldId="386"/>
        </pc:sldMkLst>
        <pc:spChg chg="del">
          <ac:chgData name="Rohit Kadam" userId="f5d3a768-cada-4fc5-af8a-a6b40382f055" providerId="ADAL" clId="{4724D8BF-2174-4312-B2FA-E8F91878B47D}" dt="2024-05-20T01:43:27.456" v="393" actId="478"/>
          <ac:spMkLst>
            <pc:docMk/>
            <pc:sldMk cId="352848016" sldId="386"/>
            <ac:spMk id="3" creationId="{8DE8AA80-7399-7D31-B9B5-3E9E3593C398}"/>
          </ac:spMkLst>
        </pc:spChg>
      </pc:sldChg>
      <pc:sldChg chg="addSp delSp modSp mod">
        <pc:chgData name="Rohit Kadam" userId="f5d3a768-cada-4fc5-af8a-a6b40382f055" providerId="ADAL" clId="{4724D8BF-2174-4312-B2FA-E8F91878B47D}" dt="2024-05-20T01:42:19.627" v="383" actId="478"/>
        <pc:sldMkLst>
          <pc:docMk/>
          <pc:sldMk cId="2881186214" sldId="388"/>
        </pc:sldMkLst>
        <pc:spChg chg="del">
          <ac:chgData name="Rohit Kadam" userId="f5d3a768-cada-4fc5-af8a-a6b40382f055" providerId="ADAL" clId="{4724D8BF-2174-4312-B2FA-E8F91878B47D}" dt="2024-05-20T01:42:19.627" v="383" actId="478"/>
          <ac:spMkLst>
            <pc:docMk/>
            <pc:sldMk cId="2881186214" sldId="388"/>
            <ac:spMk id="20" creationId="{36690961-FF1E-A04F-EBB6-DB2E542F137C}"/>
          </ac:spMkLst>
        </pc:spChg>
        <pc:spChg chg="mod">
          <ac:chgData name="Rohit Kadam" userId="f5d3a768-cada-4fc5-af8a-a6b40382f055" providerId="ADAL" clId="{4724D8BF-2174-4312-B2FA-E8F91878B47D}" dt="2024-05-19T22:07:56.355" v="35" actId="20577"/>
          <ac:spMkLst>
            <pc:docMk/>
            <pc:sldMk cId="2881186214" sldId="388"/>
            <ac:spMk id="25" creationId="{6B869D9C-2B9D-0C27-C542-A769DBC8D2EF}"/>
          </ac:spMkLst>
        </pc:spChg>
        <pc:picChg chg="add mod">
          <ac:chgData name="Rohit Kadam" userId="f5d3a768-cada-4fc5-af8a-a6b40382f055" providerId="ADAL" clId="{4724D8BF-2174-4312-B2FA-E8F91878B47D}" dt="2024-05-19T22:07:27.481" v="29" actId="1035"/>
          <ac:picMkLst>
            <pc:docMk/>
            <pc:sldMk cId="2881186214" sldId="388"/>
            <ac:picMk id="3" creationId="{D7A2549A-F098-8835-56A7-3D837681EF17}"/>
          </ac:picMkLst>
        </pc:picChg>
      </pc:sldChg>
      <pc:sldChg chg="del">
        <pc:chgData name="Rohit Kadam" userId="f5d3a768-cada-4fc5-af8a-a6b40382f055" providerId="ADAL" clId="{4724D8BF-2174-4312-B2FA-E8F91878B47D}" dt="2024-05-19T22:06:25.537" v="1" actId="47"/>
        <pc:sldMkLst>
          <pc:docMk/>
          <pc:sldMk cId="303791766" sldId="425"/>
        </pc:sldMkLst>
      </pc:sldChg>
      <pc:sldChg chg="delSp mod">
        <pc:chgData name="Rohit Kadam" userId="f5d3a768-cada-4fc5-af8a-a6b40382f055" providerId="ADAL" clId="{4724D8BF-2174-4312-B2FA-E8F91878B47D}" dt="2024-05-20T01:42:37.614" v="385" actId="478"/>
        <pc:sldMkLst>
          <pc:docMk/>
          <pc:sldMk cId="2622751184" sldId="2142532988"/>
        </pc:sldMkLst>
        <pc:spChg chg="del">
          <ac:chgData name="Rohit Kadam" userId="f5d3a768-cada-4fc5-af8a-a6b40382f055" providerId="ADAL" clId="{4724D8BF-2174-4312-B2FA-E8F91878B47D}" dt="2024-05-20T01:42:37.614" v="385" actId="478"/>
          <ac:spMkLst>
            <pc:docMk/>
            <pc:sldMk cId="2622751184" sldId="2142532988"/>
            <ac:spMk id="4" creationId="{0724596A-09E4-1816-AB6C-37E4849A13CE}"/>
          </ac:spMkLst>
        </pc:spChg>
      </pc:sldChg>
      <pc:sldChg chg="delSp mod">
        <pc:chgData name="Rohit Kadam" userId="f5d3a768-cada-4fc5-af8a-a6b40382f055" providerId="ADAL" clId="{4724D8BF-2174-4312-B2FA-E8F91878B47D}" dt="2024-05-20T01:43:33.281" v="394" actId="478"/>
        <pc:sldMkLst>
          <pc:docMk/>
          <pc:sldMk cId="280311734" sldId="2142533018"/>
        </pc:sldMkLst>
        <pc:spChg chg="del">
          <ac:chgData name="Rohit Kadam" userId="f5d3a768-cada-4fc5-af8a-a6b40382f055" providerId="ADAL" clId="{4724D8BF-2174-4312-B2FA-E8F91878B47D}" dt="2024-05-20T01:43:33.281" v="394" actId="478"/>
          <ac:spMkLst>
            <pc:docMk/>
            <pc:sldMk cId="280311734" sldId="2142533018"/>
            <ac:spMk id="3" creationId="{8DE8AA80-7399-7D31-B9B5-3E9E3593C398}"/>
          </ac:spMkLst>
        </pc:spChg>
      </pc:sldChg>
      <pc:sldChg chg="delSp mod">
        <pc:chgData name="Rohit Kadam" userId="f5d3a768-cada-4fc5-af8a-a6b40382f055" providerId="ADAL" clId="{4724D8BF-2174-4312-B2FA-E8F91878B47D}" dt="2024-05-20T01:42:43.718" v="386" actId="478"/>
        <pc:sldMkLst>
          <pc:docMk/>
          <pc:sldMk cId="3768367691" sldId="2142533019"/>
        </pc:sldMkLst>
        <pc:spChg chg="del">
          <ac:chgData name="Rohit Kadam" userId="f5d3a768-cada-4fc5-af8a-a6b40382f055" providerId="ADAL" clId="{4724D8BF-2174-4312-B2FA-E8F91878B47D}" dt="2024-05-20T01:42:43.718" v="386" actId="478"/>
          <ac:spMkLst>
            <pc:docMk/>
            <pc:sldMk cId="3768367691" sldId="2142533019"/>
            <ac:spMk id="4" creationId="{9F6897D3-5637-4F03-820F-D89036E1C4DE}"/>
          </ac:spMkLst>
        </pc:spChg>
      </pc:sldChg>
    </pc:docChg>
  </pc:docChgLst>
  <pc:docChgLst>
    <pc:chgData name="Saurabh Das" userId="c6ad07f0-b12a-48e4-bbcc-ff3ef86349e7" providerId="ADAL" clId="{F84211B7-DE05-4EC7-800E-A8BFD972E7C5}"/>
    <pc:docChg chg="undo custSel modSld">
      <pc:chgData name="Saurabh Das" userId="c6ad07f0-b12a-48e4-bbcc-ff3ef86349e7" providerId="ADAL" clId="{F84211B7-DE05-4EC7-800E-A8BFD972E7C5}" dt="2024-05-20T01:42:26.001" v="1" actId="14100"/>
      <pc:docMkLst>
        <pc:docMk/>
      </pc:docMkLst>
      <pc:sldChg chg="modSp mod">
        <pc:chgData name="Saurabh Das" userId="c6ad07f0-b12a-48e4-bbcc-ff3ef86349e7" providerId="ADAL" clId="{F84211B7-DE05-4EC7-800E-A8BFD972E7C5}" dt="2024-05-20T01:42:26.001" v="1" actId="14100"/>
        <pc:sldMkLst>
          <pc:docMk/>
          <pc:sldMk cId="352848016" sldId="386"/>
        </pc:sldMkLst>
        <pc:spChg chg="mod">
          <ac:chgData name="Saurabh Das" userId="c6ad07f0-b12a-48e4-bbcc-ff3ef86349e7" providerId="ADAL" clId="{F84211B7-DE05-4EC7-800E-A8BFD972E7C5}" dt="2024-05-20T01:42:26.001" v="1" actId="14100"/>
          <ac:spMkLst>
            <pc:docMk/>
            <pc:sldMk cId="352848016" sldId="386"/>
            <ac:spMk id="3" creationId="{8DE8AA80-7399-7D31-B9B5-3E9E3593C39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11" Type="http://schemas.openxmlformats.org/officeDocument/2006/relationships/image" Target="../media/image115.jpe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97714E-3BFC-41E4-B7DE-6674408B0AB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A4B349-ED5A-4ED2-BC11-021DC58668D8}">
      <dgm:prSet/>
      <dgm:spPr/>
      <dgm:t>
        <a:bodyPr/>
        <a:lstStyle/>
        <a:p>
          <a:pPr>
            <a:lnSpc>
              <a:spcPct val="100000"/>
            </a:lnSpc>
          </a:pPr>
          <a:r>
            <a:rPr lang="en-US"/>
            <a:t>Addresses key challenges with data, knowledge extraction, and continuous evolving of data</a:t>
          </a:r>
        </a:p>
      </dgm:t>
    </dgm:pt>
    <dgm:pt modelId="{A5ED9439-3627-4412-8D70-3C1871CE74AD}" type="parTrans" cxnId="{C8765121-B86F-4FD1-8A41-307FBC7AC55D}">
      <dgm:prSet/>
      <dgm:spPr/>
      <dgm:t>
        <a:bodyPr/>
        <a:lstStyle/>
        <a:p>
          <a:endParaRPr lang="en-US"/>
        </a:p>
      </dgm:t>
    </dgm:pt>
    <dgm:pt modelId="{D39140DB-17EF-4492-AC72-1957DE088E9E}" type="sibTrans" cxnId="{C8765121-B86F-4FD1-8A41-307FBC7AC55D}">
      <dgm:prSet/>
      <dgm:spPr/>
      <dgm:t>
        <a:bodyPr/>
        <a:lstStyle/>
        <a:p>
          <a:endParaRPr lang="en-US"/>
        </a:p>
      </dgm:t>
    </dgm:pt>
    <dgm:pt modelId="{F8B9424F-ECED-43A2-8247-CAD98BD06D9D}">
      <dgm:prSet/>
      <dgm:spPr/>
      <dgm:t>
        <a:bodyPr/>
        <a:lstStyle/>
        <a:p>
          <a:pPr>
            <a:lnSpc>
              <a:spcPct val="100000"/>
            </a:lnSpc>
          </a:pPr>
          <a:r>
            <a:rPr lang="en-US"/>
            <a:t>Enables efficient and access to up-to-date regulatory information</a:t>
          </a:r>
        </a:p>
      </dgm:t>
    </dgm:pt>
    <dgm:pt modelId="{66CF47A6-A430-4794-8E58-6C08BF81208C}" type="parTrans" cxnId="{31F17B76-C238-4ED3-90DF-30C6203DE842}">
      <dgm:prSet/>
      <dgm:spPr/>
      <dgm:t>
        <a:bodyPr/>
        <a:lstStyle/>
        <a:p>
          <a:endParaRPr lang="en-US"/>
        </a:p>
      </dgm:t>
    </dgm:pt>
    <dgm:pt modelId="{022956D4-0402-4858-A9CC-9034A2A6D812}" type="sibTrans" cxnId="{31F17B76-C238-4ED3-90DF-30C6203DE842}">
      <dgm:prSet/>
      <dgm:spPr/>
      <dgm:t>
        <a:bodyPr/>
        <a:lstStyle/>
        <a:p>
          <a:endParaRPr lang="en-US"/>
        </a:p>
      </dgm:t>
    </dgm:pt>
    <dgm:pt modelId="{C57317C7-8EB0-4C7E-AB5B-D9388D44FF0A}">
      <dgm:prSet/>
      <dgm:spPr/>
      <dgm:t>
        <a:bodyPr/>
        <a:lstStyle/>
        <a:p>
          <a:pPr>
            <a:lnSpc>
              <a:spcPct val="100000"/>
            </a:lnSpc>
          </a:pPr>
          <a:r>
            <a:rPr lang="en-US"/>
            <a:t>Improved compliance, faster decision-making and better patient outcomes</a:t>
          </a:r>
        </a:p>
      </dgm:t>
    </dgm:pt>
    <dgm:pt modelId="{7C2D60B0-3B4C-4F30-BA74-A687EE92DC5A}" type="parTrans" cxnId="{689F3C99-178A-4BFC-899F-7A9A22ED9FDD}">
      <dgm:prSet/>
      <dgm:spPr/>
      <dgm:t>
        <a:bodyPr/>
        <a:lstStyle/>
        <a:p>
          <a:endParaRPr lang="en-US"/>
        </a:p>
      </dgm:t>
    </dgm:pt>
    <dgm:pt modelId="{BCD2F898-2ADF-4D44-AD95-97B0E16F61EE}" type="sibTrans" cxnId="{689F3C99-178A-4BFC-899F-7A9A22ED9FDD}">
      <dgm:prSet/>
      <dgm:spPr/>
      <dgm:t>
        <a:bodyPr/>
        <a:lstStyle/>
        <a:p>
          <a:endParaRPr lang="en-US"/>
        </a:p>
      </dgm:t>
    </dgm:pt>
    <dgm:pt modelId="{DCC6676F-5FB5-4589-AF0E-5D1F94B438F9}">
      <dgm:prSet/>
      <dgm:spPr/>
      <dgm:t>
        <a:bodyPr/>
        <a:lstStyle/>
        <a:p>
          <a:pPr>
            <a:lnSpc>
              <a:spcPct val="100000"/>
            </a:lnSpc>
          </a:pPr>
          <a:r>
            <a:rPr lang="en-US"/>
            <a:t>Real-time updates on regulatory changes</a:t>
          </a:r>
        </a:p>
      </dgm:t>
    </dgm:pt>
    <dgm:pt modelId="{B475F05D-35FD-443A-872C-766BD742E19C}" type="parTrans" cxnId="{5D97C95D-2A77-41C6-9FBF-D4255B12E646}">
      <dgm:prSet/>
      <dgm:spPr/>
      <dgm:t>
        <a:bodyPr/>
        <a:lstStyle/>
        <a:p>
          <a:endParaRPr lang="en-US"/>
        </a:p>
      </dgm:t>
    </dgm:pt>
    <dgm:pt modelId="{597EE679-4CEC-4B0A-9411-B6266E94301B}" type="sibTrans" cxnId="{5D97C95D-2A77-41C6-9FBF-D4255B12E646}">
      <dgm:prSet/>
      <dgm:spPr/>
      <dgm:t>
        <a:bodyPr/>
        <a:lstStyle/>
        <a:p>
          <a:endParaRPr lang="en-US"/>
        </a:p>
      </dgm:t>
    </dgm:pt>
    <dgm:pt modelId="{F59A5524-F271-4565-8980-0F3FAE106A9B}">
      <dgm:prSet/>
      <dgm:spPr/>
      <dgm:t>
        <a:bodyPr/>
        <a:lstStyle/>
        <a:p>
          <a:pPr>
            <a:lnSpc>
              <a:spcPct val="100000"/>
            </a:lnSpc>
          </a:pPr>
          <a:r>
            <a:rPr lang="en-US"/>
            <a:t>Handles global variability of regulations</a:t>
          </a:r>
        </a:p>
      </dgm:t>
    </dgm:pt>
    <dgm:pt modelId="{B0CBB079-8605-4AFE-BD67-EE0E39ECDE99}" type="parTrans" cxnId="{B4EC271E-D69D-4CE9-B063-D7AF6B6167D7}">
      <dgm:prSet/>
      <dgm:spPr/>
      <dgm:t>
        <a:bodyPr/>
        <a:lstStyle/>
        <a:p>
          <a:endParaRPr lang="en-US"/>
        </a:p>
      </dgm:t>
    </dgm:pt>
    <dgm:pt modelId="{866D4106-B6DC-4EB3-B416-20D7C7046E36}" type="sibTrans" cxnId="{B4EC271E-D69D-4CE9-B063-D7AF6B6167D7}">
      <dgm:prSet/>
      <dgm:spPr/>
      <dgm:t>
        <a:bodyPr/>
        <a:lstStyle/>
        <a:p>
          <a:endParaRPr lang="en-US"/>
        </a:p>
      </dgm:t>
    </dgm:pt>
    <dgm:pt modelId="{2142BD51-1231-445A-9D58-37F727B698EC}" type="pres">
      <dgm:prSet presAssocID="{6097714E-3BFC-41E4-B7DE-6674408B0ABC}" presName="root" presStyleCnt="0">
        <dgm:presLayoutVars>
          <dgm:dir/>
          <dgm:resizeHandles val="exact"/>
        </dgm:presLayoutVars>
      </dgm:prSet>
      <dgm:spPr/>
    </dgm:pt>
    <dgm:pt modelId="{CC5F0D76-F724-4905-8608-18996CF45B5F}" type="pres">
      <dgm:prSet presAssocID="{74A4B349-ED5A-4ED2-BC11-021DC58668D8}" presName="compNode" presStyleCnt="0"/>
      <dgm:spPr/>
    </dgm:pt>
    <dgm:pt modelId="{9C8A6188-765C-470A-98B1-1B8AEFCF20A0}" type="pres">
      <dgm:prSet presAssocID="{74A4B349-ED5A-4ED2-BC11-021DC58668D8}" presName="bgRect" presStyleLbl="bgShp" presStyleIdx="0" presStyleCnt="5"/>
      <dgm:spPr/>
    </dgm:pt>
    <dgm:pt modelId="{4BBC3E15-DE82-47FF-96B5-9D120A07239C}" type="pres">
      <dgm:prSet presAssocID="{74A4B349-ED5A-4ED2-BC11-021DC58668D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16DBA98-1594-49E7-A00A-9B6D732C2099}" type="pres">
      <dgm:prSet presAssocID="{74A4B349-ED5A-4ED2-BC11-021DC58668D8}" presName="spaceRect" presStyleCnt="0"/>
      <dgm:spPr/>
    </dgm:pt>
    <dgm:pt modelId="{87347902-F8D3-4D7D-B626-61E19798C7C7}" type="pres">
      <dgm:prSet presAssocID="{74A4B349-ED5A-4ED2-BC11-021DC58668D8}" presName="parTx" presStyleLbl="revTx" presStyleIdx="0" presStyleCnt="5">
        <dgm:presLayoutVars>
          <dgm:chMax val="0"/>
          <dgm:chPref val="0"/>
        </dgm:presLayoutVars>
      </dgm:prSet>
      <dgm:spPr/>
    </dgm:pt>
    <dgm:pt modelId="{F8C8E3A6-B787-469D-A7F2-D6C011C3F955}" type="pres">
      <dgm:prSet presAssocID="{D39140DB-17EF-4492-AC72-1957DE088E9E}" presName="sibTrans" presStyleCnt="0"/>
      <dgm:spPr/>
    </dgm:pt>
    <dgm:pt modelId="{7766767E-CBE2-4B49-987C-B6225DDEB56B}" type="pres">
      <dgm:prSet presAssocID="{F8B9424F-ECED-43A2-8247-CAD98BD06D9D}" presName="compNode" presStyleCnt="0"/>
      <dgm:spPr/>
    </dgm:pt>
    <dgm:pt modelId="{88125DDE-B353-44B1-BE41-F85C8FAF89FE}" type="pres">
      <dgm:prSet presAssocID="{F8B9424F-ECED-43A2-8247-CAD98BD06D9D}" presName="bgRect" presStyleLbl="bgShp" presStyleIdx="1" presStyleCnt="5"/>
      <dgm:spPr/>
    </dgm:pt>
    <dgm:pt modelId="{2F7B4ED5-51FB-496F-8AED-90CCD0BE8329}" type="pres">
      <dgm:prSet presAssocID="{F8B9424F-ECED-43A2-8247-CAD98BD06D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1F9C2D2E-B198-4F97-826B-46B3DDC412E9}" type="pres">
      <dgm:prSet presAssocID="{F8B9424F-ECED-43A2-8247-CAD98BD06D9D}" presName="spaceRect" presStyleCnt="0"/>
      <dgm:spPr/>
    </dgm:pt>
    <dgm:pt modelId="{08AF1BB3-CE83-4E11-8DEC-027CB06F89C6}" type="pres">
      <dgm:prSet presAssocID="{F8B9424F-ECED-43A2-8247-CAD98BD06D9D}" presName="parTx" presStyleLbl="revTx" presStyleIdx="1" presStyleCnt="5">
        <dgm:presLayoutVars>
          <dgm:chMax val="0"/>
          <dgm:chPref val="0"/>
        </dgm:presLayoutVars>
      </dgm:prSet>
      <dgm:spPr/>
    </dgm:pt>
    <dgm:pt modelId="{B8DE6E42-A0B9-47C8-A9C1-113AF6CBD892}" type="pres">
      <dgm:prSet presAssocID="{022956D4-0402-4858-A9CC-9034A2A6D812}" presName="sibTrans" presStyleCnt="0"/>
      <dgm:spPr/>
    </dgm:pt>
    <dgm:pt modelId="{36239EB1-F790-4F74-A31B-CD51393FEAF2}" type="pres">
      <dgm:prSet presAssocID="{F59A5524-F271-4565-8980-0F3FAE106A9B}" presName="compNode" presStyleCnt="0"/>
      <dgm:spPr/>
    </dgm:pt>
    <dgm:pt modelId="{C2B302B0-87D9-4AB0-BB38-2514DF634FD7}" type="pres">
      <dgm:prSet presAssocID="{F59A5524-F271-4565-8980-0F3FAE106A9B}" presName="bgRect" presStyleLbl="bgShp" presStyleIdx="2" presStyleCnt="5"/>
      <dgm:spPr/>
    </dgm:pt>
    <dgm:pt modelId="{6FB5DA61-97AF-4E01-9A0D-7C67FF011F32}" type="pres">
      <dgm:prSet presAssocID="{F59A5524-F271-4565-8980-0F3FAE106A9B}" presName="iconRect" presStyleLbl="node1" presStyleIdx="2" presStyleCnt="5"/>
      <dgm:spPr>
        <a:xfrm>
          <a:off x="246669" y="2225893"/>
          <a:ext cx="448490" cy="448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gm:spPr>
      <dgm:extLst>
        <a:ext uri="{E40237B7-FDA0-4F09-8148-C483321AD2D9}">
          <dgm14:cNvPr xmlns:dgm14="http://schemas.microsoft.com/office/drawing/2010/diagram" id="0" name="" descr="World with solid fill"/>
        </a:ext>
      </dgm:extLst>
    </dgm:pt>
    <dgm:pt modelId="{F988189E-4F7E-47CC-ACDB-4FD72EFD6E22}" type="pres">
      <dgm:prSet presAssocID="{F59A5524-F271-4565-8980-0F3FAE106A9B}" presName="spaceRect" presStyleCnt="0"/>
      <dgm:spPr/>
    </dgm:pt>
    <dgm:pt modelId="{1F02B315-F548-47D4-AA78-AFF70B4BB3B8}" type="pres">
      <dgm:prSet presAssocID="{F59A5524-F271-4565-8980-0F3FAE106A9B}" presName="parTx" presStyleLbl="revTx" presStyleIdx="2" presStyleCnt="5">
        <dgm:presLayoutVars>
          <dgm:chMax val="0"/>
          <dgm:chPref val="0"/>
        </dgm:presLayoutVars>
      </dgm:prSet>
      <dgm:spPr/>
    </dgm:pt>
    <dgm:pt modelId="{A29BEA33-0447-4780-B1BE-D4090F9A414B}" type="pres">
      <dgm:prSet presAssocID="{866D4106-B6DC-4EB3-B416-20D7C7046E36}" presName="sibTrans" presStyleCnt="0"/>
      <dgm:spPr/>
    </dgm:pt>
    <dgm:pt modelId="{91C652CF-D170-44C0-899F-D5063E1821F7}" type="pres">
      <dgm:prSet presAssocID="{C57317C7-8EB0-4C7E-AB5B-D9388D44FF0A}" presName="compNode" presStyleCnt="0"/>
      <dgm:spPr/>
    </dgm:pt>
    <dgm:pt modelId="{68D78786-8383-45CF-8D61-59C0CC67669C}" type="pres">
      <dgm:prSet presAssocID="{C57317C7-8EB0-4C7E-AB5B-D9388D44FF0A}" presName="bgRect" presStyleLbl="bgShp" presStyleIdx="3" presStyleCnt="5"/>
      <dgm:spPr/>
    </dgm:pt>
    <dgm:pt modelId="{07B118D5-399D-491B-A225-B76F85216533}" type="pres">
      <dgm:prSet presAssocID="{C57317C7-8EB0-4C7E-AB5B-D9388D44FF0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spital"/>
        </a:ext>
      </dgm:extLst>
    </dgm:pt>
    <dgm:pt modelId="{7763DA5E-98AB-4932-AF18-5BFD3AB2C7CE}" type="pres">
      <dgm:prSet presAssocID="{C57317C7-8EB0-4C7E-AB5B-D9388D44FF0A}" presName="spaceRect" presStyleCnt="0"/>
      <dgm:spPr/>
    </dgm:pt>
    <dgm:pt modelId="{0467B050-5486-4AE3-8AE4-207377A54ACF}" type="pres">
      <dgm:prSet presAssocID="{C57317C7-8EB0-4C7E-AB5B-D9388D44FF0A}" presName="parTx" presStyleLbl="revTx" presStyleIdx="3" presStyleCnt="5">
        <dgm:presLayoutVars>
          <dgm:chMax val="0"/>
          <dgm:chPref val="0"/>
        </dgm:presLayoutVars>
      </dgm:prSet>
      <dgm:spPr/>
    </dgm:pt>
    <dgm:pt modelId="{B4122526-1997-46C6-9A91-89D42380F712}" type="pres">
      <dgm:prSet presAssocID="{BCD2F898-2ADF-4D44-AD95-97B0E16F61EE}" presName="sibTrans" presStyleCnt="0"/>
      <dgm:spPr/>
    </dgm:pt>
    <dgm:pt modelId="{8F49CD6A-BF35-4D46-A50E-1D7CAACD7E6D}" type="pres">
      <dgm:prSet presAssocID="{DCC6676F-5FB5-4589-AF0E-5D1F94B438F9}" presName="compNode" presStyleCnt="0"/>
      <dgm:spPr/>
    </dgm:pt>
    <dgm:pt modelId="{42D09272-C7DF-4A42-95A0-8421D19EC017}" type="pres">
      <dgm:prSet presAssocID="{DCC6676F-5FB5-4589-AF0E-5D1F94B438F9}" presName="bgRect" presStyleLbl="bgShp" presStyleIdx="4" presStyleCnt="5"/>
      <dgm:spPr/>
    </dgm:pt>
    <dgm:pt modelId="{699B767F-ADE9-40BA-8E77-0727C27E5F40}" type="pres">
      <dgm:prSet presAssocID="{DCC6676F-5FB5-4589-AF0E-5D1F94B438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C1704D87-6BDD-444D-9C69-0704251F2D81}" type="pres">
      <dgm:prSet presAssocID="{DCC6676F-5FB5-4589-AF0E-5D1F94B438F9}" presName="spaceRect" presStyleCnt="0"/>
      <dgm:spPr/>
    </dgm:pt>
    <dgm:pt modelId="{7EEF389F-12E4-41E1-8CC6-B7A95E105772}" type="pres">
      <dgm:prSet presAssocID="{DCC6676F-5FB5-4589-AF0E-5D1F94B438F9}" presName="parTx" presStyleLbl="revTx" presStyleIdx="4" presStyleCnt="5">
        <dgm:presLayoutVars>
          <dgm:chMax val="0"/>
          <dgm:chPref val="0"/>
        </dgm:presLayoutVars>
      </dgm:prSet>
      <dgm:spPr/>
    </dgm:pt>
  </dgm:ptLst>
  <dgm:cxnLst>
    <dgm:cxn modelId="{B4EC271E-D69D-4CE9-B063-D7AF6B6167D7}" srcId="{6097714E-3BFC-41E4-B7DE-6674408B0ABC}" destId="{F59A5524-F271-4565-8980-0F3FAE106A9B}" srcOrd="2" destOrd="0" parTransId="{B0CBB079-8605-4AFE-BD67-EE0E39ECDE99}" sibTransId="{866D4106-B6DC-4EB3-B416-20D7C7046E36}"/>
    <dgm:cxn modelId="{C8765121-B86F-4FD1-8A41-307FBC7AC55D}" srcId="{6097714E-3BFC-41E4-B7DE-6674408B0ABC}" destId="{74A4B349-ED5A-4ED2-BC11-021DC58668D8}" srcOrd="0" destOrd="0" parTransId="{A5ED9439-3627-4412-8D70-3C1871CE74AD}" sibTransId="{D39140DB-17EF-4492-AC72-1957DE088E9E}"/>
    <dgm:cxn modelId="{5D97C95D-2A77-41C6-9FBF-D4255B12E646}" srcId="{6097714E-3BFC-41E4-B7DE-6674408B0ABC}" destId="{DCC6676F-5FB5-4589-AF0E-5D1F94B438F9}" srcOrd="4" destOrd="0" parTransId="{B475F05D-35FD-443A-872C-766BD742E19C}" sibTransId="{597EE679-4CEC-4B0A-9411-B6266E94301B}"/>
    <dgm:cxn modelId="{D3C97274-2E3C-40AB-8C90-118B45226EDB}" type="presOf" srcId="{F59A5524-F271-4565-8980-0F3FAE106A9B}" destId="{1F02B315-F548-47D4-AA78-AFF70B4BB3B8}" srcOrd="0" destOrd="0" presId="urn:microsoft.com/office/officeart/2018/2/layout/IconVerticalSolidList"/>
    <dgm:cxn modelId="{31F17B76-C238-4ED3-90DF-30C6203DE842}" srcId="{6097714E-3BFC-41E4-B7DE-6674408B0ABC}" destId="{F8B9424F-ECED-43A2-8247-CAD98BD06D9D}" srcOrd="1" destOrd="0" parTransId="{66CF47A6-A430-4794-8E58-6C08BF81208C}" sibTransId="{022956D4-0402-4858-A9CC-9034A2A6D812}"/>
    <dgm:cxn modelId="{689F3C99-178A-4BFC-899F-7A9A22ED9FDD}" srcId="{6097714E-3BFC-41E4-B7DE-6674408B0ABC}" destId="{C57317C7-8EB0-4C7E-AB5B-D9388D44FF0A}" srcOrd="3" destOrd="0" parTransId="{7C2D60B0-3B4C-4F30-BA74-A687EE92DC5A}" sibTransId="{BCD2F898-2ADF-4D44-AD95-97B0E16F61EE}"/>
    <dgm:cxn modelId="{EC237D9C-549F-45FD-AF69-44CB67BEF790}" type="presOf" srcId="{C57317C7-8EB0-4C7E-AB5B-D9388D44FF0A}" destId="{0467B050-5486-4AE3-8AE4-207377A54ACF}" srcOrd="0" destOrd="0" presId="urn:microsoft.com/office/officeart/2018/2/layout/IconVerticalSolidList"/>
    <dgm:cxn modelId="{C13677B1-5EB6-49ED-AB61-7CCBA4A4CC6B}" type="presOf" srcId="{74A4B349-ED5A-4ED2-BC11-021DC58668D8}" destId="{87347902-F8D3-4D7D-B626-61E19798C7C7}" srcOrd="0" destOrd="0" presId="urn:microsoft.com/office/officeart/2018/2/layout/IconVerticalSolidList"/>
    <dgm:cxn modelId="{7B31B3B2-D160-4A6E-B377-84B13EBFDD62}" type="presOf" srcId="{DCC6676F-5FB5-4589-AF0E-5D1F94B438F9}" destId="{7EEF389F-12E4-41E1-8CC6-B7A95E105772}" srcOrd="0" destOrd="0" presId="urn:microsoft.com/office/officeart/2018/2/layout/IconVerticalSolidList"/>
    <dgm:cxn modelId="{B54F36D4-BB82-40F3-9307-0A6E14D6C4CD}" type="presOf" srcId="{F8B9424F-ECED-43A2-8247-CAD98BD06D9D}" destId="{08AF1BB3-CE83-4E11-8DEC-027CB06F89C6}" srcOrd="0" destOrd="0" presId="urn:microsoft.com/office/officeart/2018/2/layout/IconVerticalSolidList"/>
    <dgm:cxn modelId="{EFC61ED8-23EA-4C09-A5FF-EFE7E1C0949A}" type="presOf" srcId="{6097714E-3BFC-41E4-B7DE-6674408B0ABC}" destId="{2142BD51-1231-445A-9D58-37F727B698EC}" srcOrd="0" destOrd="0" presId="urn:microsoft.com/office/officeart/2018/2/layout/IconVerticalSolidList"/>
    <dgm:cxn modelId="{09C30315-2687-4A9D-B0CC-10121F6AF698}" type="presParOf" srcId="{2142BD51-1231-445A-9D58-37F727B698EC}" destId="{CC5F0D76-F724-4905-8608-18996CF45B5F}" srcOrd="0" destOrd="0" presId="urn:microsoft.com/office/officeart/2018/2/layout/IconVerticalSolidList"/>
    <dgm:cxn modelId="{178D3945-8629-497E-9C87-AF625627BA72}" type="presParOf" srcId="{CC5F0D76-F724-4905-8608-18996CF45B5F}" destId="{9C8A6188-765C-470A-98B1-1B8AEFCF20A0}" srcOrd="0" destOrd="0" presId="urn:microsoft.com/office/officeart/2018/2/layout/IconVerticalSolidList"/>
    <dgm:cxn modelId="{F4E0BC2F-8DB8-4D9C-BD59-EC527957661B}" type="presParOf" srcId="{CC5F0D76-F724-4905-8608-18996CF45B5F}" destId="{4BBC3E15-DE82-47FF-96B5-9D120A07239C}" srcOrd="1" destOrd="0" presId="urn:microsoft.com/office/officeart/2018/2/layout/IconVerticalSolidList"/>
    <dgm:cxn modelId="{1F1877F6-2520-41F5-96FD-FB8C43C1B450}" type="presParOf" srcId="{CC5F0D76-F724-4905-8608-18996CF45B5F}" destId="{016DBA98-1594-49E7-A00A-9B6D732C2099}" srcOrd="2" destOrd="0" presId="urn:microsoft.com/office/officeart/2018/2/layout/IconVerticalSolidList"/>
    <dgm:cxn modelId="{D7C17237-970D-4A73-A55A-7DA9BFA9756F}" type="presParOf" srcId="{CC5F0D76-F724-4905-8608-18996CF45B5F}" destId="{87347902-F8D3-4D7D-B626-61E19798C7C7}" srcOrd="3" destOrd="0" presId="urn:microsoft.com/office/officeart/2018/2/layout/IconVerticalSolidList"/>
    <dgm:cxn modelId="{915890C0-37D7-4300-BD9D-9B4C248C7780}" type="presParOf" srcId="{2142BD51-1231-445A-9D58-37F727B698EC}" destId="{F8C8E3A6-B787-469D-A7F2-D6C011C3F955}" srcOrd="1" destOrd="0" presId="urn:microsoft.com/office/officeart/2018/2/layout/IconVerticalSolidList"/>
    <dgm:cxn modelId="{E4B40D69-8F5C-491E-AAA2-B19BDA03099F}" type="presParOf" srcId="{2142BD51-1231-445A-9D58-37F727B698EC}" destId="{7766767E-CBE2-4B49-987C-B6225DDEB56B}" srcOrd="2" destOrd="0" presId="urn:microsoft.com/office/officeart/2018/2/layout/IconVerticalSolidList"/>
    <dgm:cxn modelId="{C949FEB8-97BE-438B-9857-DDC06B6FFDCA}" type="presParOf" srcId="{7766767E-CBE2-4B49-987C-B6225DDEB56B}" destId="{88125DDE-B353-44B1-BE41-F85C8FAF89FE}" srcOrd="0" destOrd="0" presId="urn:microsoft.com/office/officeart/2018/2/layout/IconVerticalSolidList"/>
    <dgm:cxn modelId="{98E210E2-C95E-40AA-8369-27E0E00157D6}" type="presParOf" srcId="{7766767E-CBE2-4B49-987C-B6225DDEB56B}" destId="{2F7B4ED5-51FB-496F-8AED-90CCD0BE8329}" srcOrd="1" destOrd="0" presId="urn:microsoft.com/office/officeart/2018/2/layout/IconVerticalSolidList"/>
    <dgm:cxn modelId="{BEF154BB-4E04-4FC3-9EF2-13751101DAC4}" type="presParOf" srcId="{7766767E-CBE2-4B49-987C-B6225DDEB56B}" destId="{1F9C2D2E-B198-4F97-826B-46B3DDC412E9}" srcOrd="2" destOrd="0" presId="urn:microsoft.com/office/officeart/2018/2/layout/IconVerticalSolidList"/>
    <dgm:cxn modelId="{7DA46FCE-2F26-4B2C-A7C5-2DD97CFFB884}" type="presParOf" srcId="{7766767E-CBE2-4B49-987C-B6225DDEB56B}" destId="{08AF1BB3-CE83-4E11-8DEC-027CB06F89C6}" srcOrd="3" destOrd="0" presId="urn:microsoft.com/office/officeart/2018/2/layout/IconVerticalSolidList"/>
    <dgm:cxn modelId="{D9FE1CF8-EEE0-460B-AB2D-5F4112BE52FD}" type="presParOf" srcId="{2142BD51-1231-445A-9D58-37F727B698EC}" destId="{B8DE6E42-A0B9-47C8-A9C1-113AF6CBD892}" srcOrd="3" destOrd="0" presId="urn:microsoft.com/office/officeart/2018/2/layout/IconVerticalSolidList"/>
    <dgm:cxn modelId="{3044B1CF-DD53-4528-98F9-6DE3BE59CA28}" type="presParOf" srcId="{2142BD51-1231-445A-9D58-37F727B698EC}" destId="{36239EB1-F790-4F74-A31B-CD51393FEAF2}" srcOrd="4" destOrd="0" presId="urn:microsoft.com/office/officeart/2018/2/layout/IconVerticalSolidList"/>
    <dgm:cxn modelId="{5F66A613-2083-49E5-938C-9B610AD51CD7}" type="presParOf" srcId="{36239EB1-F790-4F74-A31B-CD51393FEAF2}" destId="{C2B302B0-87D9-4AB0-BB38-2514DF634FD7}" srcOrd="0" destOrd="0" presId="urn:microsoft.com/office/officeart/2018/2/layout/IconVerticalSolidList"/>
    <dgm:cxn modelId="{ADFBE987-A864-443B-B925-3131B89CFDC7}" type="presParOf" srcId="{36239EB1-F790-4F74-A31B-CD51393FEAF2}" destId="{6FB5DA61-97AF-4E01-9A0D-7C67FF011F32}" srcOrd="1" destOrd="0" presId="urn:microsoft.com/office/officeart/2018/2/layout/IconVerticalSolidList"/>
    <dgm:cxn modelId="{5AD6B4EC-9A97-4E52-A7C7-56BBEEDBA096}" type="presParOf" srcId="{36239EB1-F790-4F74-A31B-CD51393FEAF2}" destId="{F988189E-4F7E-47CC-ACDB-4FD72EFD6E22}" srcOrd="2" destOrd="0" presId="urn:microsoft.com/office/officeart/2018/2/layout/IconVerticalSolidList"/>
    <dgm:cxn modelId="{44F2C4C2-F0EC-4B02-8A70-B2A0C94F0F33}" type="presParOf" srcId="{36239EB1-F790-4F74-A31B-CD51393FEAF2}" destId="{1F02B315-F548-47D4-AA78-AFF70B4BB3B8}" srcOrd="3" destOrd="0" presId="urn:microsoft.com/office/officeart/2018/2/layout/IconVerticalSolidList"/>
    <dgm:cxn modelId="{6EC06745-B5B6-42CF-83FC-1D2F85A46128}" type="presParOf" srcId="{2142BD51-1231-445A-9D58-37F727B698EC}" destId="{A29BEA33-0447-4780-B1BE-D4090F9A414B}" srcOrd="5" destOrd="0" presId="urn:microsoft.com/office/officeart/2018/2/layout/IconVerticalSolidList"/>
    <dgm:cxn modelId="{EDEDE0A7-EDC5-48DE-80EE-E1FA4199C419}" type="presParOf" srcId="{2142BD51-1231-445A-9D58-37F727B698EC}" destId="{91C652CF-D170-44C0-899F-D5063E1821F7}" srcOrd="6" destOrd="0" presId="urn:microsoft.com/office/officeart/2018/2/layout/IconVerticalSolidList"/>
    <dgm:cxn modelId="{117218F7-6465-4C1A-87AD-23BB3EC0985D}" type="presParOf" srcId="{91C652CF-D170-44C0-899F-D5063E1821F7}" destId="{68D78786-8383-45CF-8D61-59C0CC67669C}" srcOrd="0" destOrd="0" presId="urn:microsoft.com/office/officeart/2018/2/layout/IconVerticalSolidList"/>
    <dgm:cxn modelId="{6D752B77-838F-475E-AE1E-7E32E06238BB}" type="presParOf" srcId="{91C652CF-D170-44C0-899F-D5063E1821F7}" destId="{07B118D5-399D-491B-A225-B76F85216533}" srcOrd="1" destOrd="0" presId="urn:microsoft.com/office/officeart/2018/2/layout/IconVerticalSolidList"/>
    <dgm:cxn modelId="{5A1FF0FD-3BE3-4757-8942-2DF9781F85CF}" type="presParOf" srcId="{91C652CF-D170-44C0-899F-D5063E1821F7}" destId="{7763DA5E-98AB-4932-AF18-5BFD3AB2C7CE}" srcOrd="2" destOrd="0" presId="urn:microsoft.com/office/officeart/2018/2/layout/IconVerticalSolidList"/>
    <dgm:cxn modelId="{33D01A06-977D-402B-9743-475B83280F73}" type="presParOf" srcId="{91C652CF-D170-44C0-899F-D5063E1821F7}" destId="{0467B050-5486-4AE3-8AE4-207377A54ACF}" srcOrd="3" destOrd="0" presId="urn:microsoft.com/office/officeart/2018/2/layout/IconVerticalSolidList"/>
    <dgm:cxn modelId="{64C6C9C1-A9C6-4AED-A936-E50CCA4D5D56}" type="presParOf" srcId="{2142BD51-1231-445A-9D58-37F727B698EC}" destId="{B4122526-1997-46C6-9A91-89D42380F712}" srcOrd="7" destOrd="0" presId="urn:microsoft.com/office/officeart/2018/2/layout/IconVerticalSolidList"/>
    <dgm:cxn modelId="{5EF7D5D2-C11F-4FE9-B2FD-0AB11F51CAC6}" type="presParOf" srcId="{2142BD51-1231-445A-9D58-37F727B698EC}" destId="{8F49CD6A-BF35-4D46-A50E-1D7CAACD7E6D}" srcOrd="8" destOrd="0" presId="urn:microsoft.com/office/officeart/2018/2/layout/IconVerticalSolidList"/>
    <dgm:cxn modelId="{47CCF8E1-4C66-4A45-A461-075EE20695D5}" type="presParOf" srcId="{8F49CD6A-BF35-4D46-A50E-1D7CAACD7E6D}" destId="{42D09272-C7DF-4A42-95A0-8421D19EC017}" srcOrd="0" destOrd="0" presId="urn:microsoft.com/office/officeart/2018/2/layout/IconVerticalSolidList"/>
    <dgm:cxn modelId="{0CBB4E01-1A56-4A73-96AE-0D542987FDCD}" type="presParOf" srcId="{8F49CD6A-BF35-4D46-A50E-1D7CAACD7E6D}" destId="{699B767F-ADE9-40BA-8E77-0727C27E5F40}" srcOrd="1" destOrd="0" presId="urn:microsoft.com/office/officeart/2018/2/layout/IconVerticalSolidList"/>
    <dgm:cxn modelId="{4A3522AE-8FAD-4C4F-9EDE-BCD3174CEC66}" type="presParOf" srcId="{8F49CD6A-BF35-4D46-A50E-1D7CAACD7E6D}" destId="{C1704D87-6BDD-444D-9C69-0704251F2D81}" srcOrd="2" destOrd="0" presId="urn:microsoft.com/office/officeart/2018/2/layout/IconVerticalSolidList"/>
    <dgm:cxn modelId="{EBDCE859-C26D-43F9-8FE1-CEFEAD9E68FE}" type="presParOf" srcId="{8F49CD6A-BF35-4D46-A50E-1D7CAACD7E6D}" destId="{7EEF389F-12E4-41E1-8CC6-B7A95E105772}" srcOrd="3" destOrd="0" presId="urn:microsoft.com/office/officeart/2018/2/layout/IconVerticalSolidList"/>
  </dgm:cxnLst>
  <dgm:bg>
    <a:blipFill dpi="0" rotWithShape="1">
      <a:blip xmlns:r="http://schemas.openxmlformats.org/officeDocument/2006/relationships" r:embed="rId11">
        <a:alphaModFix amt="28000"/>
        <a:lum bright="70000" contrast="-70000"/>
      </a:blip>
      <a:srcRect/>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A6188-765C-470A-98B1-1B8AEFCF20A0}">
      <dsp:nvSpPr>
        <dsp:cNvPr id="0" name=""/>
        <dsp:cNvSpPr/>
      </dsp:nvSpPr>
      <dsp:spPr>
        <a:xfrm>
          <a:off x="0" y="3828"/>
          <a:ext cx="11009973" cy="8154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C3E15-DE82-47FF-96B5-9D120A07239C}">
      <dsp:nvSpPr>
        <dsp:cNvPr id="0" name=""/>
        <dsp:cNvSpPr/>
      </dsp:nvSpPr>
      <dsp:spPr>
        <a:xfrm>
          <a:off x="246669" y="187301"/>
          <a:ext cx="448490" cy="448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347902-F8D3-4D7D-B626-61E19798C7C7}">
      <dsp:nvSpPr>
        <dsp:cNvPr id="0" name=""/>
        <dsp:cNvSpPr/>
      </dsp:nvSpPr>
      <dsp:spPr>
        <a:xfrm>
          <a:off x="941829" y="3828"/>
          <a:ext cx="10068143" cy="81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00" tIns="86300" rIns="86300" bIns="86300" numCol="1" spcCol="1270" anchor="ctr" anchorCtr="0">
          <a:noAutofit/>
        </a:bodyPr>
        <a:lstStyle/>
        <a:p>
          <a:pPr marL="0" lvl="0" indent="0" algn="l" defTabSz="844550">
            <a:lnSpc>
              <a:spcPct val="100000"/>
            </a:lnSpc>
            <a:spcBef>
              <a:spcPct val="0"/>
            </a:spcBef>
            <a:spcAft>
              <a:spcPct val="35000"/>
            </a:spcAft>
            <a:buNone/>
          </a:pPr>
          <a:r>
            <a:rPr lang="en-US" sz="1900" kern="1200"/>
            <a:t>Addresses key challenges with data, knowledge extraction, and continuous evolving of data</a:t>
          </a:r>
        </a:p>
      </dsp:txBody>
      <dsp:txXfrm>
        <a:off x="941829" y="3828"/>
        <a:ext cx="10068143" cy="815436"/>
      </dsp:txXfrm>
    </dsp:sp>
    <dsp:sp modelId="{88125DDE-B353-44B1-BE41-F85C8FAF89FE}">
      <dsp:nvSpPr>
        <dsp:cNvPr id="0" name=""/>
        <dsp:cNvSpPr/>
      </dsp:nvSpPr>
      <dsp:spPr>
        <a:xfrm>
          <a:off x="0" y="1023124"/>
          <a:ext cx="11009973" cy="8154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B4ED5-51FB-496F-8AED-90CCD0BE8329}">
      <dsp:nvSpPr>
        <dsp:cNvPr id="0" name=""/>
        <dsp:cNvSpPr/>
      </dsp:nvSpPr>
      <dsp:spPr>
        <a:xfrm>
          <a:off x="246669" y="1206597"/>
          <a:ext cx="448490" cy="448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AF1BB3-CE83-4E11-8DEC-027CB06F89C6}">
      <dsp:nvSpPr>
        <dsp:cNvPr id="0" name=""/>
        <dsp:cNvSpPr/>
      </dsp:nvSpPr>
      <dsp:spPr>
        <a:xfrm>
          <a:off x="941829" y="1023124"/>
          <a:ext cx="10068143" cy="81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00" tIns="86300" rIns="86300" bIns="86300" numCol="1" spcCol="1270" anchor="ctr" anchorCtr="0">
          <a:noAutofit/>
        </a:bodyPr>
        <a:lstStyle/>
        <a:p>
          <a:pPr marL="0" lvl="0" indent="0" algn="l" defTabSz="844550">
            <a:lnSpc>
              <a:spcPct val="100000"/>
            </a:lnSpc>
            <a:spcBef>
              <a:spcPct val="0"/>
            </a:spcBef>
            <a:spcAft>
              <a:spcPct val="35000"/>
            </a:spcAft>
            <a:buNone/>
          </a:pPr>
          <a:r>
            <a:rPr lang="en-US" sz="1900" kern="1200"/>
            <a:t>Enables efficient and access to up-to-date regulatory information</a:t>
          </a:r>
        </a:p>
      </dsp:txBody>
      <dsp:txXfrm>
        <a:off x="941829" y="1023124"/>
        <a:ext cx="10068143" cy="815436"/>
      </dsp:txXfrm>
    </dsp:sp>
    <dsp:sp modelId="{C2B302B0-87D9-4AB0-BB38-2514DF634FD7}">
      <dsp:nvSpPr>
        <dsp:cNvPr id="0" name=""/>
        <dsp:cNvSpPr/>
      </dsp:nvSpPr>
      <dsp:spPr>
        <a:xfrm>
          <a:off x="0" y="2042420"/>
          <a:ext cx="11009973" cy="8154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5DA61-97AF-4E01-9A0D-7C67FF011F32}">
      <dsp:nvSpPr>
        <dsp:cNvPr id="0" name=""/>
        <dsp:cNvSpPr/>
      </dsp:nvSpPr>
      <dsp:spPr>
        <a:xfrm>
          <a:off x="246669" y="2225893"/>
          <a:ext cx="448490" cy="448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2B315-F548-47D4-AA78-AFF70B4BB3B8}">
      <dsp:nvSpPr>
        <dsp:cNvPr id="0" name=""/>
        <dsp:cNvSpPr/>
      </dsp:nvSpPr>
      <dsp:spPr>
        <a:xfrm>
          <a:off x="941829" y="2042420"/>
          <a:ext cx="10068143" cy="81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00" tIns="86300" rIns="86300" bIns="86300" numCol="1" spcCol="1270" anchor="ctr" anchorCtr="0">
          <a:noAutofit/>
        </a:bodyPr>
        <a:lstStyle/>
        <a:p>
          <a:pPr marL="0" lvl="0" indent="0" algn="l" defTabSz="844550">
            <a:lnSpc>
              <a:spcPct val="100000"/>
            </a:lnSpc>
            <a:spcBef>
              <a:spcPct val="0"/>
            </a:spcBef>
            <a:spcAft>
              <a:spcPct val="35000"/>
            </a:spcAft>
            <a:buNone/>
          </a:pPr>
          <a:r>
            <a:rPr lang="en-US" sz="1900" kern="1200"/>
            <a:t>Handles global variability of regulations</a:t>
          </a:r>
        </a:p>
      </dsp:txBody>
      <dsp:txXfrm>
        <a:off x="941829" y="2042420"/>
        <a:ext cx="10068143" cy="815436"/>
      </dsp:txXfrm>
    </dsp:sp>
    <dsp:sp modelId="{68D78786-8383-45CF-8D61-59C0CC67669C}">
      <dsp:nvSpPr>
        <dsp:cNvPr id="0" name=""/>
        <dsp:cNvSpPr/>
      </dsp:nvSpPr>
      <dsp:spPr>
        <a:xfrm>
          <a:off x="0" y="3061716"/>
          <a:ext cx="11009973" cy="8154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118D5-399D-491B-A225-B76F85216533}">
      <dsp:nvSpPr>
        <dsp:cNvPr id="0" name=""/>
        <dsp:cNvSpPr/>
      </dsp:nvSpPr>
      <dsp:spPr>
        <a:xfrm>
          <a:off x="246669" y="3245189"/>
          <a:ext cx="448490" cy="448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7B050-5486-4AE3-8AE4-207377A54ACF}">
      <dsp:nvSpPr>
        <dsp:cNvPr id="0" name=""/>
        <dsp:cNvSpPr/>
      </dsp:nvSpPr>
      <dsp:spPr>
        <a:xfrm>
          <a:off x="941829" y="3061716"/>
          <a:ext cx="10068143" cy="81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00" tIns="86300" rIns="86300" bIns="86300" numCol="1" spcCol="1270" anchor="ctr" anchorCtr="0">
          <a:noAutofit/>
        </a:bodyPr>
        <a:lstStyle/>
        <a:p>
          <a:pPr marL="0" lvl="0" indent="0" algn="l" defTabSz="844550">
            <a:lnSpc>
              <a:spcPct val="100000"/>
            </a:lnSpc>
            <a:spcBef>
              <a:spcPct val="0"/>
            </a:spcBef>
            <a:spcAft>
              <a:spcPct val="35000"/>
            </a:spcAft>
            <a:buNone/>
          </a:pPr>
          <a:r>
            <a:rPr lang="en-US" sz="1900" kern="1200"/>
            <a:t>Improved compliance, faster decision-making and better patient outcomes</a:t>
          </a:r>
        </a:p>
      </dsp:txBody>
      <dsp:txXfrm>
        <a:off x="941829" y="3061716"/>
        <a:ext cx="10068143" cy="815436"/>
      </dsp:txXfrm>
    </dsp:sp>
    <dsp:sp modelId="{42D09272-C7DF-4A42-95A0-8421D19EC017}">
      <dsp:nvSpPr>
        <dsp:cNvPr id="0" name=""/>
        <dsp:cNvSpPr/>
      </dsp:nvSpPr>
      <dsp:spPr>
        <a:xfrm>
          <a:off x="0" y="4081011"/>
          <a:ext cx="11009973" cy="8154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767F-ADE9-40BA-8E77-0727C27E5F40}">
      <dsp:nvSpPr>
        <dsp:cNvPr id="0" name=""/>
        <dsp:cNvSpPr/>
      </dsp:nvSpPr>
      <dsp:spPr>
        <a:xfrm>
          <a:off x="246669" y="4264485"/>
          <a:ext cx="448490" cy="4484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F389F-12E4-41E1-8CC6-B7A95E105772}">
      <dsp:nvSpPr>
        <dsp:cNvPr id="0" name=""/>
        <dsp:cNvSpPr/>
      </dsp:nvSpPr>
      <dsp:spPr>
        <a:xfrm>
          <a:off x="941829" y="4081011"/>
          <a:ext cx="10068143" cy="81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00" tIns="86300" rIns="86300" bIns="86300" numCol="1" spcCol="1270" anchor="ctr" anchorCtr="0">
          <a:noAutofit/>
        </a:bodyPr>
        <a:lstStyle/>
        <a:p>
          <a:pPr marL="0" lvl="0" indent="0" algn="l" defTabSz="844550">
            <a:lnSpc>
              <a:spcPct val="100000"/>
            </a:lnSpc>
            <a:spcBef>
              <a:spcPct val="0"/>
            </a:spcBef>
            <a:spcAft>
              <a:spcPct val="35000"/>
            </a:spcAft>
            <a:buNone/>
          </a:pPr>
          <a:r>
            <a:rPr lang="en-US" sz="1900" kern="1200"/>
            <a:t>Real-time updates on regulatory changes</a:t>
          </a:r>
        </a:p>
      </dsp:txBody>
      <dsp:txXfrm>
        <a:off x="941829" y="4081011"/>
        <a:ext cx="10068143" cy="8154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93363-4B1F-4C8E-A6A8-E59E73B1D5DB}"/>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9F94A02-2C6F-4C3E-B8A6-F4E320ED106D}"/>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E053A15D-369C-476E-A4FD-27B2714E554A}" type="datetimeFigureOut">
              <a:rPr lang="en-US" smtClean="0"/>
              <a:t>5/19/2024</a:t>
            </a:fld>
            <a:endParaRPr lang="en-US"/>
          </a:p>
        </p:txBody>
      </p:sp>
      <p:sp>
        <p:nvSpPr>
          <p:cNvPr id="4" name="Footer Placeholder 3">
            <a:extLst>
              <a:ext uri="{FF2B5EF4-FFF2-40B4-BE49-F238E27FC236}">
                <a16:creationId xmlns:a16="http://schemas.microsoft.com/office/drawing/2014/main" id="{B4DC65AE-70C1-456E-BDCB-3BF147736CFA}"/>
              </a:ext>
            </a:extLst>
          </p:cNvPr>
          <p:cNvSpPr>
            <a:spLocks noGrp="1"/>
          </p:cNvSpPr>
          <p:nvPr>
            <p:ph type="ftr" sz="quarter" idx="2"/>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6D416F-24FB-46D6-8460-CBAA61BA370F}"/>
              </a:ext>
            </a:extLst>
          </p:cNvPr>
          <p:cNvSpPr>
            <a:spLocks noGrp="1"/>
          </p:cNvSpPr>
          <p:nvPr>
            <p:ph type="sldNum" sz="quarter" idx="3"/>
          </p:nvPr>
        </p:nvSpPr>
        <p:spPr>
          <a:xfrm>
            <a:off x="11387138" y="10748963"/>
            <a:ext cx="8712200" cy="566737"/>
          </a:xfrm>
          <a:prstGeom prst="rect">
            <a:avLst/>
          </a:prstGeom>
        </p:spPr>
        <p:txBody>
          <a:bodyPr vert="horz" lIns="91440" tIns="45720" rIns="91440" bIns="45720" rtlCol="0" anchor="b"/>
          <a:lstStyle>
            <a:lvl1pPr algn="r">
              <a:defRPr sz="1200"/>
            </a:lvl1pPr>
          </a:lstStyle>
          <a:p>
            <a:fld id="{FBF4DE49-BEC2-4CDB-9AEE-41A7BC71EE60}" type="slidenum">
              <a:rPr lang="en-US" smtClean="0"/>
              <a:t>‹#›</a:t>
            </a:fld>
            <a:endParaRPr lang="en-US"/>
          </a:p>
        </p:txBody>
      </p:sp>
    </p:spTree>
    <p:extLst>
      <p:ext uri="{BB962C8B-B14F-4D97-AF65-F5344CB8AC3E}">
        <p14:creationId xmlns:p14="http://schemas.microsoft.com/office/powerpoint/2010/main" val="587377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7BD8B44-2349-4EE3-B0D0-553C8A2F62DF}" type="datetimeFigureOut">
              <a:rPr lang="en-US" smtClean="0"/>
              <a:t>5/19/2024</a:t>
            </a:fld>
            <a:endParaRPr lang="en-US"/>
          </a:p>
        </p:txBody>
      </p:sp>
      <p:sp>
        <p:nvSpPr>
          <p:cNvPr id="4" name="Slide Image Placeholder 3"/>
          <p:cNvSpPr>
            <a:spLocks noGrp="1" noRot="1" noChangeAspect="1"/>
          </p:cNvSpPr>
          <p:nvPr>
            <p:ph type="sldImg" idx="2"/>
          </p:nvPr>
        </p:nvSpPr>
        <p:spPr>
          <a:xfrm>
            <a:off x="6656388" y="1414463"/>
            <a:ext cx="6791325" cy="381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5125"/>
            <a:ext cx="16084550"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8963"/>
            <a:ext cx="8712200" cy="566737"/>
          </a:xfrm>
          <a:prstGeom prst="rect">
            <a:avLst/>
          </a:prstGeom>
        </p:spPr>
        <p:txBody>
          <a:bodyPr vert="horz" lIns="91440" tIns="45720" rIns="91440" bIns="45720" rtlCol="0" anchor="b"/>
          <a:lstStyle>
            <a:lvl1pPr algn="r">
              <a:defRPr sz="1200"/>
            </a:lvl1pPr>
          </a:lstStyle>
          <a:p>
            <a:fld id="{E3D9C5E5-9620-4FBC-AD03-52B8306EED06}" type="slidenum">
              <a:rPr lang="en-US" smtClean="0"/>
              <a:t>‹#›</a:t>
            </a:fld>
            <a:endParaRPr lang="en-US"/>
          </a:p>
        </p:txBody>
      </p:sp>
    </p:spTree>
    <p:extLst>
      <p:ext uri="{BB962C8B-B14F-4D97-AF65-F5344CB8AC3E}">
        <p14:creationId xmlns:p14="http://schemas.microsoft.com/office/powerpoint/2010/main" val="3355417413"/>
      </p:ext>
    </p:extLst>
  </p:cSld>
  <p:clrMap bg1="lt1" tx1="dk1" bg2="lt2" tx2="dk2" accent1="accent1" accent2="accent2" accent3="accent3" accent4="accent4" accent5="accent5" accent6="accent6" hlink="hlink" folHlink="folHlink"/>
  <p:notesStyle>
    <a:lvl1pPr marL="0" algn="l" defTabSz="1219110" rtl="0" eaLnBrk="1" latinLnBrk="0" hangingPunct="1">
      <a:defRPr sz="1600" kern="1200">
        <a:solidFill>
          <a:schemeClr val="tx1"/>
        </a:solidFill>
        <a:latin typeface="+mn-lt"/>
        <a:ea typeface="+mn-ea"/>
        <a:cs typeface="+mn-cs"/>
      </a:defRPr>
    </a:lvl1pPr>
    <a:lvl2pPr marL="609555" algn="l" defTabSz="1219110" rtl="0" eaLnBrk="1" latinLnBrk="0" hangingPunct="1">
      <a:defRPr sz="1600" kern="1200">
        <a:solidFill>
          <a:schemeClr val="tx1"/>
        </a:solidFill>
        <a:latin typeface="+mn-lt"/>
        <a:ea typeface="+mn-ea"/>
        <a:cs typeface="+mn-cs"/>
      </a:defRPr>
    </a:lvl2pPr>
    <a:lvl3pPr marL="1219110" algn="l" defTabSz="1219110" rtl="0" eaLnBrk="1" latinLnBrk="0" hangingPunct="1">
      <a:defRPr sz="1600" kern="1200">
        <a:solidFill>
          <a:schemeClr val="tx1"/>
        </a:solidFill>
        <a:latin typeface="+mn-lt"/>
        <a:ea typeface="+mn-ea"/>
        <a:cs typeface="+mn-cs"/>
      </a:defRPr>
    </a:lvl3pPr>
    <a:lvl4pPr marL="1828664" algn="l" defTabSz="1219110" rtl="0" eaLnBrk="1" latinLnBrk="0" hangingPunct="1">
      <a:defRPr sz="1600" kern="1200">
        <a:solidFill>
          <a:schemeClr val="tx1"/>
        </a:solidFill>
        <a:latin typeface="+mn-lt"/>
        <a:ea typeface="+mn-ea"/>
        <a:cs typeface="+mn-cs"/>
      </a:defRPr>
    </a:lvl4pPr>
    <a:lvl5pPr marL="2438218" algn="l" defTabSz="1219110" rtl="0" eaLnBrk="1" latinLnBrk="0" hangingPunct="1">
      <a:defRPr sz="1600" kern="1200">
        <a:solidFill>
          <a:schemeClr val="tx1"/>
        </a:solidFill>
        <a:latin typeface="+mn-lt"/>
        <a:ea typeface="+mn-ea"/>
        <a:cs typeface="+mn-cs"/>
      </a:defRPr>
    </a:lvl5pPr>
    <a:lvl6pPr marL="3047772" algn="l" defTabSz="1219110" rtl="0" eaLnBrk="1" latinLnBrk="0" hangingPunct="1">
      <a:defRPr sz="1600" kern="1200">
        <a:solidFill>
          <a:schemeClr val="tx1"/>
        </a:solidFill>
        <a:latin typeface="+mn-lt"/>
        <a:ea typeface="+mn-ea"/>
        <a:cs typeface="+mn-cs"/>
      </a:defRPr>
    </a:lvl6pPr>
    <a:lvl7pPr marL="3657327" algn="l" defTabSz="1219110" rtl="0" eaLnBrk="1" latinLnBrk="0" hangingPunct="1">
      <a:defRPr sz="1600" kern="1200">
        <a:solidFill>
          <a:schemeClr val="tx1"/>
        </a:solidFill>
        <a:latin typeface="+mn-lt"/>
        <a:ea typeface="+mn-ea"/>
        <a:cs typeface="+mn-cs"/>
      </a:defRPr>
    </a:lvl7pPr>
    <a:lvl8pPr marL="4266880" algn="l" defTabSz="1219110" rtl="0" eaLnBrk="1" latinLnBrk="0" hangingPunct="1">
      <a:defRPr sz="1600" kern="1200">
        <a:solidFill>
          <a:schemeClr val="tx1"/>
        </a:solidFill>
        <a:latin typeface="+mn-lt"/>
        <a:ea typeface="+mn-ea"/>
        <a:cs typeface="+mn-cs"/>
      </a:defRPr>
    </a:lvl8pPr>
    <a:lvl9pPr marL="4876435" algn="l" defTabSz="121911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Good evening everyone today we are going to talk about clinical trials and especially regulatory intelligence.</a:t>
            </a:r>
          </a:p>
          <a:p>
            <a:r>
              <a:rPr lang="en-US">
                <a:cs typeface="Calibri"/>
              </a:rPr>
              <a:t>As we all know clinical trials are tests for new medicines treatments or medical devices, they are carefully designed experiments that helps scientists figure out if these new things are safe and effective.</a:t>
            </a:r>
          </a:p>
          <a:p>
            <a:r>
              <a:rPr lang="en-US">
                <a:cs typeface="Calibri"/>
              </a:rPr>
              <a:t>Clinical trials helps in personalized medicines, understanding disease, identifying new treatments, improving patient care and many more.</a:t>
            </a:r>
          </a:p>
          <a:p>
            <a:r>
              <a:rPr lang="en-US">
                <a:cs typeface="Calibri"/>
              </a:rPr>
              <a:t>But over the years trials are becoming more and more complex. The regulatory agencies are imposing more and more strict regulations and its becoming very difficult to manage these.</a:t>
            </a:r>
          </a:p>
        </p:txBody>
      </p:sp>
      <p:sp>
        <p:nvSpPr>
          <p:cNvPr id="4" name="Slide Number Placeholder 3"/>
          <p:cNvSpPr>
            <a:spLocks noGrp="1"/>
          </p:cNvSpPr>
          <p:nvPr>
            <p:ph type="sldNum" sz="quarter" idx="5"/>
          </p:nvPr>
        </p:nvSpPr>
        <p:spPr/>
        <p:txBody>
          <a:bodyPr/>
          <a:lstStyle/>
          <a:p>
            <a:fld id="{E3D9C5E5-9620-4FBC-AD03-52B8306EED06}" type="slidenum">
              <a:rPr lang="en-US" smtClean="0"/>
              <a:t>3</a:t>
            </a:fld>
            <a:endParaRPr lang="en-US"/>
          </a:p>
        </p:txBody>
      </p:sp>
    </p:spTree>
    <p:extLst>
      <p:ext uri="{BB962C8B-B14F-4D97-AF65-F5344CB8AC3E}">
        <p14:creationId xmlns:p14="http://schemas.microsoft.com/office/powerpoint/2010/main" val="56977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Regulatory agencies play a crucial role in clinical trials by ensuring that research is conducted ethically, safely, and with integrity. Regulatory intelligence involves staying up do date with the changes in regulatory space and identifying potential impacts on their operations. </a:t>
            </a:r>
          </a:p>
        </p:txBody>
      </p:sp>
      <p:sp>
        <p:nvSpPr>
          <p:cNvPr id="4" name="Slide Number Placeholder 3"/>
          <p:cNvSpPr>
            <a:spLocks noGrp="1"/>
          </p:cNvSpPr>
          <p:nvPr>
            <p:ph type="sldNum" sz="quarter" idx="5"/>
          </p:nvPr>
        </p:nvSpPr>
        <p:spPr/>
        <p:txBody>
          <a:bodyPr/>
          <a:lstStyle/>
          <a:p>
            <a:fld id="{E3D9C5E5-9620-4FBC-AD03-52B8306EED06}" type="slidenum">
              <a:rPr lang="en-US" smtClean="0"/>
              <a:t>4</a:t>
            </a:fld>
            <a:endParaRPr lang="en-US"/>
          </a:p>
        </p:txBody>
      </p:sp>
    </p:spTree>
    <p:extLst>
      <p:ext uri="{BB962C8B-B14F-4D97-AF65-F5344CB8AC3E}">
        <p14:creationId xmlns:p14="http://schemas.microsoft.com/office/powerpoint/2010/main" val="401514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076EE6-A603-4AFD-883B-D245EC58DD54}" type="slidenum">
              <a:rPr lang="en-US" smtClean="0"/>
              <a:pPr/>
              <a:t>7</a:t>
            </a:fld>
            <a:endParaRPr lang="en-US"/>
          </a:p>
        </p:txBody>
      </p:sp>
    </p:spTree>
    <p:extLst>
      <p:ext uri="{BB962C8B-B14F-4D97-AF65-F5344CB8AC3E}">
        <p14:creationId xmlns:p14="http://schemas.microsoft.com/office/powerpoint/2010/main" val="161888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076EE6-A603-4AFD-883B-D245EC58DD54}" type="slidenum">
              <a:rPr lang="en-US" smtClean="0"/>
              <a:pPr/>
              <a:t>8</a:t>
            </a:fld>
            <a:endParaRPr lang="en-US"/>
          </a:p>
        </p:txBody>
      </p:sp>
    </p:spTree>
    <p:extLst>
      <p:ext uri="{BB962C8B-B14F-4D97-AF65-F5344CB8AC3E}">
        <p14:creationId xmlns:p14="http://schemas.microsoft.com/office/powerpoint/2010/main" val="190835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Retrospective analysis of unstructured Clinical Data </a:t>
            </a:r>
          </a:p>
          <a:p>
            <a:r>
              <a:rPr lang="en-US"/>
              <a:t>developed prognostic prediction models using information extracted from unstructured text in a data-driven manner</a:t>
            </a:r>
            <a:endParaRPr lang="en-US">
              <a:cs typeface="Calibri"/>
            </a:endParaRPr>
          </a:p>
          <a:p>
            <a:r>
              <a:rPr lang="en-US"/>
              <a:t>Pragmatic NLP algorithms can assist with identifying sites at high risk</a:t>
            </a:r>
            <a:endParaRPr lang="en-US">
              <a:cs typeface="Calibri"/>
            </a:endParaRPr>
          </a:p>
        </p:txBody>
      </p:sp>
      <p:sp>
        <p:nvSpPr>
          <p:cNvPr id="4" name="Slide Number Placeholder 3"/>
          <p:cNvSpPr>
            <a:spLocks noGrp="1"/>
          </p:cNvSpPr>
          <p:nvPr>
            <p:ph type="sldNum" sz="quarter" idx="5"/>
          </p:nvPr>
        </p:nvSpPr>
        <p:spPr/>
        <p:txBody>
          <a:bodyPr/>
          <a:lstStyle/>
          <a:p>
            <a:fld id="{5E161883-6F01-4330-B380-918ED7FA5973}" type="slidenum">
              <a:rPr lang="en-US"/>
              <a:t>11</a:t>
            </a:fld>
            <a:endParaRPr lang="en-US"/>
          </a:p>
        </p:txBody>
      </p:sp>
    </p:spTree>
    <p:extLst>
      <p:ext uri="{BB962C8B-B14F-4D97-AF65-F5344CB8AC3E}">
        <p14:creationId xmlns:p14="http://schemas.microsoft.com/office/powerpoint/2010/main" val="67663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A457-80B8-3ABF-1567-EBE8EFC162CD}"/>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85C70F37-B49E-0168-2281-737CE349EEE1}"/>
              </a:ext>
            </a:extLst>
          </p:cNvPr>
          <p:cNvSpPr>
            <a:spLocks noGrp="1"/>
          </p:cNvSpPr>
          <p:nvPr>
            <p:ph type="ftr" sz="quarter" idx="10"/>
          </p:nvPr>
        </p:nvSpPr>
        <p:spPr/>
        <p:txBody>
          <a:bodyPr/>
          <a:lstStyle/>
          <a:p>
            <a:r>
              <a:rPr lang="en-US"/>
              <a:t>TCS Confidential</a:t>
            </a:r>
          </a:p>
        </p:txBody>
      </p:sp>
    </p:spTree>
    <p:extLst>
      <p:ext uri="{BB962C8B-B14F-4D97-AF65-F5344CB8AC3E}">
        <p14:creationId xmlns:p14="http://schemas.microsoft.com/office/powerpoint/2010/main" val="201022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a:t>TCS Confidential</a:t>
            </a:r>
          </a:p>
        </p:txBody>
      </p:sp>
      <p:sp>
        <p:nvSpPr>
          <p:cNvPr id="6" name="Text Placeholder 5">
            <a:extLst>
              <a:ext uri="{FF2B5EF4-FFF2-40B4-BE49-F238E27FC236}">
                <a16:creationId xmlns:a16="http://schemas.microsoft.com/office/drawing/2014/main" id="{3A1DB09D-AE21-9742-A82E-F4BBAAA55C5B}"/>
              </a:ext>
            </a:extLst>
          </p:cNvPr>
          <p:cNvSpPr>
            <a:spLocks noGrp="1"/>
          </p:cNvSpPr>
          <p:nvPr>
            <p:ph type="body" sz="quarter" idx="11"/>
          </p:nvPr>
        </p:nvSpPr>
        <p:spPr>
          <a:xfrm>
            <a:off x="381001" y="1124745"/>
            <a:ext cx="11564545" cy="4948799"/>
          </a:xfrm>
          <a:prstGeom prst="rect">
            <a:avLst/>
          </a:prstGeom>
          <a:noFill/>
        </p:spPr>
        <p:txBody>
          <a:bodyPr wrap="square" lIns="0" tIns="0" rIns="0" bIns="0" rtlCol="0" anchor="t" anchorCtr="0">
            <a:noAutofit/>
          </a:bodyPr>
          <a:lstStyle>
            <a:lvl1pPr>
              <a:defRPr lang="en-US" smtClean="0"/>
            </a:lvl1pPr>
            <a:lvl2pPr>
              <a:defRPr lang="en-US" smtClean="0"/>
            </a:lvl2pPr>
            <a:lvl3pPr>
              <a:defRPr lang="en-US" smtClean="0"/>
            </a:lvl3pPr>
            <a:lvl4pPr>
              <a:defRPr lang="en-US" smtClean="0"/>
            </a:lvl4pPr>
            <a:lvl5pPr>
              <a:defRPr lang="en-IN"/>
            </a:lvl5pPr>
          </a:lstStyle>
          <a:p>
            <a:pPr marL="228594" lvl="0" indent="-228594" defTabSz="554047">
              <a:lnSpc>
                <a:spcPct val="150000"/>
              </a:lnSpc>
            </a:pPr>
            <a:r>
              <a:rPr lang="en-US"/>
              <a:t>Click to edit Master text styles</a:t>
            </a:r>
          </a:p>
          <a:p>
            <a:pPr lvl="1" defTabSz="554047">
              <a:lnSpc>
                <a:spcPct val="150000"/>
              </a:lnSpc>
              <a:buFont typeface="Calibri" panose="020F0502020204030204" pitchFamily="34" charset="0"/>
              <a:buChar char="―"/>
            </a:pPr>
            <a:r>
              <a:rPr lang="en-US"/>
              <a:t>Second level</a:t>
            </a:r>
          </a:p>
          <a:p>
            <a:pPr lvl="2" defTabSz="554047">
              <a:lnSpc>
                <a:spcPct val="150000"/>
              </a:lnSpc>
            </a:pPr>
            <a:r>
              <a:rPr lang="en-US"/>
              <a:t>Third level</a:t>
            </a:r>
          </a:p>
          <a:p>
            <a:pPr lvl="3" defTabSz="554047">
              <a:lnSpc>
                <a:spcPct val="150000"/>
              </a:lnSpc>
              <a:buFont typeface="Courier New" panose="02070309020205020404" pitchFamily="49" charset="0"/>
              <a:buChar char="o"/>
            </a:pPr>
            <a:r>
              <a:rPr lang="en-US"/>
              <a:t>Fourth level</a:t>
            </a:r>
          </a:p>
          <a:p>
            <a:pPr lvl="4" defTabSz="554047">
              <a:lnSpc>
                <a:spcPct val="150000"/>
              </a:lnSpc>
            </a:pPr>
            <a:r>
              <a:rPr lang="en-US"/>
              <a:t>Fifth level</a:t>
            </a:r>
            <a:endParaRPr lang="en-IN"/>
          </a:p>
        </p:txBody>
      </p:sp>
    </p:spTree>
    <p:extLst>
      <p:ext uri="{BB962C8B-B14F-4D97-AF65-F5344CB8AC3E}">
        <p14:creationId xmlns:p14="http://schemas.microsoft.com/office/powerpoint/2010/main" val="93037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a:t>TCS Confidential</a:t>
            </a:r>
          </a:p>
        </p:txBody>
      </p:sp>
    </p:spTree>
    <p:extLst>
      <p:ext uri="{BB962C8B-B14F-4D97-AF65-F5344CB8AC3E}">
        <p14:creationId xmlns:p14="http://schemas.microsoft.com/office/powerpoint/2010/main" val="361896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a:t>TCS Confidential</a:t>
            </a:r>
          </a:p>
        </p:txBody>
      </p:sp>
    </p:spTree>
    <p:extLst>
      <p:ext uri="{BB962C8B-B14F-4D97-AF65-F5344CB8AC3E}">
        <p14:creationId xmlns:p14="http://schemas.microsoft.com/office/powerpoint/2010/main" val="3473983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546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A939-6BD5-6D9A-C6E0-773DC6558828}"/>
              </a:ext>
            </a:extLst>
          </p:cNvPr>
          <p:cNvSpPr>
            <a:spLocks noGrp="1"/>
          </p:cNvSpPr>
          <p:nvPr>
            <p:ph type="title"/>
          </p:nvPr>
        </p:nvSpPr>
        <p:spPr>
          <a:xfrm>
            <a:off x="370417" y="2970352"/>
            <a:ext cx="3533967" cy="914866"/>
          </a:xfrm>
          <a:prstGeom prst="rect">
            <a:avLst/>
          </a:prstGeom>
        </p:spPr>
        <p:txBody>
          <a:bodyPr vert="horz" wrap="square" lIns="0" tIns="12065" rIns="0" bIns="0" rtlCol="0" anchor="ctr">
            <a:spAutoFit/>
          </a:bodyPr>
          <a:lstStyle>
            <a:lvl1pPr>
              <a:defRPr lang="en-IN" sz="2933" dirty="0"/>
            </a:lvl1pPr>
          </a:lstStyle>
          <a:p>
            <a:pPr marL="7701" lvl="0">
              <a:lnSpc>
                <a:spcPct val="100000"/>
              </a:lnSpc>
              <a:spcBef>
                <a:spcPts val="57"/>
              </a:spcBef>
            </a:pPr>
            <a:r>
              <a:rPr lang="en-US"/>
              <a:t>Click to edit Master title style</a:t>
            </a:r>
            <a:endParaRPr lang="en-IN"/>
          </a:p>
        </p:txBody>
      </p:sp>
    </p:spTree>
    <p:extLst>
      <p:ext uri="{BB962C8B-B14F-4D97-AF65-F5344CB8AC3E}">
        <p14:creationId xmlns:p14="http://schemas.microsoft.com/office/powerpoint/2010/main" val="374061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EEE02B-3029-990C-12ED-A955CA7D5CB0}"/>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5157" y="6405332"/>
            <a:ext cx="1467371" cy="192969"/>
          </a:xfrm>
          <a:prstGeom prst="rect">
            <a:avLst/>
          </a:prstGeom>
        </p:spPr>
      </p:pic>
    </p:spTree>
    <p:extLst>
      <p:ext uri="{BB962C8B-B14F-4D97-AF65-F5344CB8AC3E}">
        <p14:creationId xmlns:p14="http://schemas.microsoft.com/office/powerpoint/2010/main" val="1735435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bg1"/>
                </a:solidFill>
              </a:defRPr>
            </a:lvl1pPr>
          </a:lstStyle>
          <a:p>
            <a:pPr marL="761981" lvl="0" indent="-761981" algn="ctr">
              <a:buClr>
                <a:srgbClr val="808285"/>
              </a:buClr>
            </a:pPr>
            <a:endParaRPr lang="en-US"/>
          </a:p>
        </p:txBody>
      </p:sp>
    </p:spTree>
    <p:extLst>
      <p:ext uri="{BB962C8B-B14F-4D97-AF65-F5344CB8AC3E}">
        <p14:creationId xmlns:p14="http://schemas.microsoft.com/office/powerpoint/2010/main" val="3678939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a:p>
        </p:txBody>
      </p:sp>
    </p:spTree>
    <p:extLst>
      <p:ext uri="{BB962C8B-B14F-4D97-AF65-F5344CB8AC3E}">
        <p14:creationId xmlns:p14="http://schemas.microsoft.com/office/powerpoint/2010/main" val="1960683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rgbClr val="F4F3F9"/>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a:t>Date</a:t>
            </a:r>
          </a:p>
        </p:txBody>
      </p:sp>
    </p:spTree>
    <p:extLst>
      <p:ext uri="{BB962C8B-B14F-4D97-AF65-F5344CB8AC3E}">
        <p14:creationId xmlns:p14="http://schemas.microsoft.com/office/powerpoint/2010/main" val="3610399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382921" y="2849126"/>
            <a:ext cx="5390651" cy="345544"/>
          </a:xfrm>
        </p:spPr>
        <p:txBody>
          <a:bodyPr vert="horz" wrap="square" lIns="0" tIns="17145" rIns="0" bIns="0" rtlCol="0">
            <a:spAutoFit/>
          </a:bodyPr>
          <a:lstStyle>
            <a:lvl1pPr>
              <a:defRPr lang="en-US" dirty="0" smtClean="0"/>
            </a:lvl1pPr>
            <a:lvl2pPr marL="609585"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374984" y="5819827"/>
            <a:ext cx="1775480" cy="205121"/>
          </a:xfrm>
        </p:spPr>
        <p:txBody>
          <a:bodyPr vert="horz" wrap="square" lIns="0" tIns="0" rIns="0" bIns="0" rtlCol="0">
            <a:spAutoFit/>
          </a:bodyPr>
          <a:lstStyle>
            <a:lvl1pPr marL="0" indent="0">
              <a:buFont typeface="Arial" panose="020B0604020202020204" pitchFamily="34" charset="0"/>
              <a:buNone/>
              <a:defRPr lang="en-US" sz="1333" smtClean="0">
                <a:solidFill>
                  <a:schemeClr val="tx1"/>
                </a:solidFill>
              </a:defRPr>
            </a:lvl1pPr>
            <a:lvl2pPr>
              <a:defRPr lang="en-US" sz="1600" smtClean="0">
                <a:solidFill>
                  <a:schemeClr val="tx1">
                    <a:lumMod val="75000"/>
                    <a:lumOff val="25000"/>
                  </a:schemeClr>
                </a:solidFill>
              </a:defRPr>
            </a:lvl2pPr>
            <a:lvl3pPr>
              <a:defRPr lang="en-US" sz="1600" smtClean="0">
                <a:solidFill>
                  <a:schemeClr val="tx1">
                    <a:lumMod val="75000"/>
                    <a:lumOff val="25000"/>
                  </a:schemeClr>
                </a:solidFill>
              </a:defRPr>
            </a:lvl3pPr>
            <a:lvl4pPr>
              <a:defRPr lang="en-US" sz="1600" smtClean="0">
                <a:solidFill>
                  <a:schemeClr val="tx1">
                    <a:lumMod val="75000"/>
                    <a:lumOff val="25000"/>
                  </a:schemeClr>
                </a:solidFill>
              </a:defRPr>
            </a:lvl4pPr>
            <a:lvl5pPr>
              <a:defRPr lang="en-US" sz="1600">
                <a:solidFill>
                  <a:schemeClr val="tx1">
                    <a:lumMod val="75000"/>
                    <a:lumOff val="25000"/>
                  </a:schemeClr>
                </a:solidFill>
              </a:defRPr>
            </a:lvl5pPr>
          </a:lstStyle>
          <a:p>
            <a:pPr marL="228594" lvl="0" indent="-228594" defTabSz="1219110">
              <a:buClr>
                <a:srgbClr val="808285"/>
              </a:buClr>
            </a:pPr>
            <a:r>
              <a:rPr lang="en-US"/>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5864352" y="1806577"/>
            <a:ext cx="6327648" cy="4217459"/>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4800" b="1">
                <a:solidFill>
                  <a:schemeClr val="tx1"/>
                </a:solidFill>
              </a:defRPr>
            </a:lvl1pPr>
          </a:lstStyle>
          <a:p>
            <a:pPr marL="761981" lvl="0" indent="-761981" algn="ctr">
              <a:buClr>
                <a:srgbClr val="808285"/>
              </a:buClr>
            </a:pPr>
            <a:endParaRPr lang="en-US"/>
          </a:p>
        </p:txBody>
      </p:sp>
    </p:spTree>
    <p:extLst>
      <p:ext uri="{BB962C8B-B14F-4D97-AF65-F5344CB8AC3E}">
        <p14:creationId xmlns:p14="http://schemas.microsoft.com/office/powerpoint/2010/main" val="361817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a:t>TCS Confidential</a:t>
            </a:r>
          </a:p>
        </p:txBody>
      </p:sp>
    </p:spTree>
    <p:extLst>
      <p:ext uri="{BB962C8B-B14F-4D97-AF65-F5344CB8AC3E}">
        <p14:creationId xmlns:p14="http://schemas.microsoft.com/office/powerpoint/2010/main" val="3872884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7239-289B-4797-A845-B94F72C3D875}"/>
              </a:ext>
            </a:extLst>
          </p:cNvPr>
          <p:cNvSpPr>
            <a:spLocks noGrp="1"/>
          </p:cNvSpPr>
          <p:nvPr>
            <p:ph type="title"/>
          </p:nvPr>
        </p:nvSpPr>
        <p:spPr>
          <a:xfrm>
            <a:off x="370417" y="3015491"/>
            <a:ext cx="3533967" cy="824585"/>
          </a:xfrm>
        </p:spPr>
        <p:txBody>
          <a:bodyPr/>
          <a:lstStyle/>
          <a:p>
            <a:r>
              <a:rPr lang="en-US"/>
              <a:t>Click to edit Master title style</a:t>
            </a:r>
          </a:p>
        </p:txBody>
      </p:sp>
    </p:spTree>
    <p:extLst>
      <p:ext uri="{BB962C8B-B14F-4D97-AF65-F5344CB8AC3E}">
        <p14:creationId xmlns:p14="http://schemas.microsoft.com/office/powerpoint/2010/main" val="186474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48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5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6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a:t>TCS Confidential</a:t>
            </a:r>
          </a:p>
        </p:txBody>
      </p:sp>
    </p:spTree>
    <p:extLst>
      <p:ext uri="{BB962C8B-B14F-4D97-AF65-F5344CB8AC3E}">
        <p14:creationId xmlns:p14="http://schemas.microsoft.com/office/powerpoint/2010/main" val="273053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IOGRAPH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AE6250-D6CB-C57A-25BD-A69930B242C4}"/>
              </a:ext>
            </a:extLst>
          </p:cNvPr>
          <p:cNvSpPr>
            <a:spLocks noGrp="1"/>
          </p:cNvSpPr>
          <p:nvPr>
            <p:ph type="body" sz="quarter" idx="10" hasCustomPrompt="1"/>
          </p:nvPr>
        </p:nvSpPr>
        <p:spPr>
          <a:xfrm>
            <a:off x="596901" y="1280161"/>
            <a:ext cx="11009313" cy="307777"/>
          </a:xfrm>
        </p:spPr>
        <p:txBody>
          <a:bodyPr/>
          <a:lstStyle>
            <a:lvl1pPr marL="0" indent="0">
              <a:buNone/>
              <a:defRPr>
                <a:solidFill>
                  <a:schemeClr val="accent1"/>
                </a:solidFill>
              </a:defRPr>
            </a:lvl1pPr>
            <a:lvl2pPr marL="292601" indent="0">
              <a:buNone/>
              <a:defRPr/>
            </a:lvl2pPr>
            <a:lvl3pPr marL="576058" indent="0">
              <a:buNone/>
              <a:defRPr/>
            </a:lvl3pPr>
            <a:lvl4pPr marL="960096" indent="0">
              <a:buNone/>
              <a:defRPr/>
            </a:lvl4pPr>
            <a:lvl5pPr marL="1828754" indent="0">
              <a:buNone/>
              <a:defRPr/>
            </a:lvl5pPr>
          </a:lstStyle>
          <a:p>
            <a:pPr lvl="0"/>
            <a:r>
              <a:rPr lang="en-US"/>
              <a:t>Author 1 Name:</a:t>
            </a:r>
          </a:p>
        </p:txBody>
      </p:sp>
      <p:sp>
        <p:nvSpPr>
          <p:cNvPr id="3" name="Title Placeholder 1">
            <a:extLst>
              <a:ext uri="{FF2B5EF4-FFF2-40B4-BE49-F238E27FC236}">
                <a16:creationId xmlns:a16="http://schemas.microsoft.com/office/drawing/2014/main" id="{C7AF5794-D48F-6115-C4CD-CEBC1BC1F85B}"/>
              </a:ext>
            </a:extLst>
          </p:cNvPr>
          <p:cNvSpPr>
            <a:spLocks noGrp="1"/>
          </p:cNvSpPr>
          <p:nvPr>
            <p:ph type="title"/>
          </p:nvPr>
        </p:nvSpPr>
        <p:spPr>
          <a:xfrm>
            <a:off x="596875" y="313601"/>
            <a:ext cx="11009975" cy="615553"/>
          </a:xfrm>
          <a:prstGeom prst="rect">
            <a:avLst/>
          </a:prstGeom>
        </p:spPr>
        <p:txBody>
          <a:bodyPr vert="horz" wrap="square" lIns="0" tIns="0" rIns="0" bIns="0" rtlCol="0" anchor="ctr">
            <a:noAutofit/>
          </a:body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 name="Text Placeholder 3">
            <a:extLst>
              <a:ext uri="{FF2B5EF4-FFF2-40B4-BE49-F238E27FC236}">
                <a16:creationId xmlns:a16="http://schemas.microsoft.com/office/drawing/2014/main" id="{EF19EB65-D9BF-1823-20A7-5B69FEE81178}"/>
              </a:ext>
            </a:extLst>
          </p:cNvPr>
          <p:cNvSpPr>
            <a:spLocks noGrp="1"/>
          </p:cNvSpPr>
          <p:nvPr>
            <p:ph type="body" sz="quarter" idx="11" hasCustomPrompt="1"/>
          </p:nvPr>
        </p:nvSpPr>
        <p:spPr>
          <a:xfrm>
            <a:off x="596901" y="1645922"/>
            <a:ext cx="11009313" cy="276999"/>
          </a:xfrm>
        </p:spPr>
        <p:txBody>
          <a:bodyPr/>
          <a:lstStyle>
            <a:lvl1pPr marL="0" indent="0">
              <a:buNone/>
              <a:defRPr sz="1800" b="0">
                <a:solidFill>
                  <a:schemeClr val="tx1"/>
                </a:solidFill>
              </a:defRPr>
            </a:lvl1pPr>
            <a:lvl2pPr marL="292601" indent="0">
              <a:buNone/>
              <a:defRPr/>
            </a:lvl2pPr>
            <a:lvl3pPr marL="576058" indent="0">
              <a:buNone/>
              <a:defRPr/>
            </a:lvl3pPr>
            <a:lvl4pPr marL="960096" indent="0">
              <a:buNone/>
              <a:defRPr/>
            </a:lvl4pPr>
            <a:lvl5pPr marL="1828754" indent="0">
              <a:buNone/>
              <a:defRPr/>
            </a:lvl5pPr>
          </a:lstStyle>
          <a:p>
            <a:pPr lvl="0"/>
            <a:r>
              <a:rPr lang="en-US"/>
              <a:t>Author 1 Biography</a:t>
            </a:r>
          </a:p>
        </p:txBody>
      </p:sp>
      <p:sp>
        <p:nvSpPr>
          <p:cNvPr id="5" name="Text Placeholder 3">
            <a:extLst>
              <a:ext uri="{FF2B5EF4-FFF2-40B4-BE49-F238E27FC236}">
                <a16:creationId xmlns:a16="http://schemas.microsoft.com/office/drawing/2014/main" id="{149EA0F1-A5C7-E676-B7BA-154E52EA7F05}"/>
              </a:ext>
            </a:extLst>
          </p:cNvPr>
          <p:cNvSpPr>
            <a:spLocks noGrp="1"/>
          </p:cNvSpPr>
          <p:nvPr>
            <p:ph type="body" sz="quarter" idx="12" hasCustomPrompt="1"/>
          </p:nvPr>
        </p:nvSpPr>
        <p:spPr>
          <a:xfrm>
            <a:off x="596901" y="3430429"/>
            <a:ext cx="11009313" cy="307777"/>
          </a:xfrm>
        </p:spPr>
        <p:txBody>
          <a:bodyPr/>
          <a:lstStyle>
            <a:lvl1pPr marL="0" indent="0">
              <a:buNone/>
              <a:defRPr>
                <a:solidFill>
                  <a:schemeClr val="accent1"/>
                </a:solidFill>
              </a:defRPr>
            </a:lvl1pPr>
            <a:lvl2pPr marL="292601" indent="0">
              <a:buNone/>
              <a:defRPr/>
            </a:lvl2pPr>
            <a:lvl3pPr marL="576058" indent="0">
              <a:buNone/>
              <a:defRPr/>
            </a:lvl3pPr>
            <a:lvl4pPr marL="960096" indent="0">
              <a:buNone/>
              <a:defRPr/>
            </a:lvl4pPr>
            <a:lvl5pPr marL="1828754" indent="0">
              <a:buNone/>
              <a:defRPr/>
            </a:lvl5pPr>
          </a:lstStyle>
          <a:p>
            <a:pPr lvl="0"/>
            <a:r>
              <a:rPr lang="en-US"/>
              <a:t>Author 2 Name:</a:t>
            </a:r>
          </a:p>
        </p:txBody>
      </p:sp>
      <p:sp>
        <p:nvSpPr>
          <p:cNvPr id="6" name="Text Placeholder 3">
            <a:extLst>
              <a:ext uri="{FF2B5EF4-FFF2-40B4-BE49-F238E27FC236}">
                <a16:creationId xmlns:a16="http://schemas.microsoft.com/office/drawing/2014/main" id="{A1149219-8A57-9D9A-D908-3637680E9055}"/>
              </a:ext>
            </a:extLst>
          </p:cNvPr>
          <p:cNvSpPr>
            <a:spLocks noGrp="1"/>
          </p:cNvSpPr>
          <p:nvPr>
            <p:ph type="body" sz="quarter" idx="13" hasCustomPrompt="1"/>
          </p:nvPr>
        </p:nvSpPr>
        <p:spPr>
          <a:xfrm>
            <a:off x="596901" y="3796190"/>
            <a:ext cx="11009313" cy="276999"/>
          </a:xfrm>
        </p:spPr>
        <p:txBody>
          <a:bodyPr/>
          <a:lstStyle>
            <a:lvl1pPr marL="0" indent="0">
              <a:buNone/>
              <a:defRPr sz="1800" b="0">
                <a:solidFill>
                  <a:schemeClr val="tx1"/>
                </a:solidFill>
              </a:defRPr>
            </a:lvl1pPr>
            <a:lvl2pPr marL="292601" indent="0">
              <a:buNone/>
              <a:defRPr/>
            </a:lvl2pPr>
            <a:lvl3pPr marL="576058" indent="0">
              <a:buNone/>
              <a:defRPr/>
            </a:lvl3pPr>
            <a:lvl4pPr marL="960096" indent="0">
              <a:buNone/>
              <a:defRPr/>
            </a:lvl4pPr>
            <a:lvl5pPr marL="1828754" indent="0">
              <a:buNone/>
              <a:defRPr/>
            </a:lvl5pPr>
          </a:lstStyle>
          <a:p>
            <a:pPr lvl="0"/>
            <a:r>
              <a:rPr lang="en-US"/>
              <a:t>Author 2 Biography</a:t>
            </a:r>
          </a:p>
        </p:txBody>
      </p:sp>
      <p:sp>
        <p:nvSpPr>
          <p:cNvPr id="8" name="Footer Placeholder 7">
            <a:extLst>
              <a:ext uri="{FF2B5EF4-FFF2-40B4-BE49-F238E27FC236}">
                <a16:creationId xmlns:a16="http://schemas.microsoft.com/office/drawing/2014/main" id="{FD98E62F-685E-A3BC-6462-BB8CACABABE7}"/>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794290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CONTENTS">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7AF5794-D48F-6115-C4CD-CEBC1BC1F85B}"/>
              </a:ext>
            </a:extLst>
          </p:cNvPr>
          <p:cNvSpPr>
            <a:spLocks noGrp="1"/>
          </p:cNvSpPr>
          <p:nvPr>
            <p:ph type="title"/>
          </p:nvPr>
        </p:nvSpPr>
        <p:spPr>
          <a:xfrm>
            <a:off x="596875" y="313601"/>
            <a:ext cx="11009975" cy="615553"/>
          </a:xfrm>
          <a:prstGeom prst="rect">
            <a:avLst/>
          </a:prstGeom>
        </p:spPr>
        <p:txBody>
          <a:bodyPr vert="horz" wrap="square" lIns="0" tIns="0" rIns="0" bIns="0" rtlCol="0" anchor="ctr">
            <a:noAutofit/>
          </a:body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5" name="Content Placeholder 4">
            <a:extLst>
              <a:ext uri="{FF2B5EF4-FFF2-40B4-BE49-F238E27FC236}">
                <a16:creationId xmlns:a16="http://schemas.microsoft.com/office/drawing/2014/main" id="{CBB40678-9504-C815-F2D8-F17946910D46}"/>
              </a:ext>
            </a:extLst>
          </p:cNvPr>
          <p:cNvSpPr>
            <a:spLocks noGrp="1"/>
          </p:cNvSpPr>
          <p:nvPr>
            <p:ph sz="quarter" idx="11"/>
          </p:nvPr>
        </p:nvSpPr>
        <p:spPr>
          <a:xfrm>
            <a:off x="596240" y="1280159"/>
            <a:ext cx="11009973"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AA08FD6-1B37-9347-B72A-CDDD5FFD7C0C}"/>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52539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348" y="194066"/>
            <a:ext cx="8326379" cy="642647"/>
          </a:xfrm>
        </p:spPr>
        <p:txBody>
          <a:bodyPr wrap="square">
            <a:normAutofit/>
          </a:bodyPr>
          <a:lstStyle>
            <a:lvl1pPr>
              <a:defRPr sz="2933"/>
            </a:lvl1pPr>
          </a:lstStyle>
          <a:p>
            <a:r>
              <a:rPr lang="en-US"/>
              <a:t>Click to edit Master title style</a:t>
            </a:r>
          </a:p>
        </p:txBody>
      </p:sp>
    </p:spTree>
    <p:extLst>
      <p:ext uri="{BB962C8B-B14F-4D97-AF65-F5344CB8AC3E}">
        <p14:creationId xmlns:p14="http://schemas.microsoft.com/office/powerpoint/2010/main" val="287868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035208F-900A-4B53-A918-C8DB3C80BFB1}"/>
              </a:ext>
            </a:extLst>
          </p:cNvPr>
          <p:cNvSpPr>
            <a:spLocks noGrp="1"/>
          </p:cNvSpPr>
          <p:nvPr>
            <p:ph type="title"/>
          </p:nvPr>
        </p:nvSpPr>
        <p:spPr>
          <a:xfrm>
            <a:off x="596875" y="313601"/>
            <a:ext cx="11009975" cy="615553"/>
          </a:xfrm>
          <a:prstGeom prst="rect">
            <a:avLst/>
          </a:prstGeom>
        </p:spPr>
        <p:txBody>
          <a:bodyPr vert="horz" wrap="square" lIns="0" tIns="0" rIns="0" bIns="0" rtlCol="0" anchor="ctr">
            <a:noAutofit/>
          </a:body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 name="Footer Placeholder 1">
            <a:extLst>
              <a:ext uri="{FF2B5EF4-FFF2-40B4-BE49-F238E27FC236}">
                <a16:creationId xmlns:a16="http://schemas.microsoft.com/office/drawing/2014/main" id="{C79403E3-29AD-5439-DC82-8E467DC3669D}"/>
              </a:ext>
            </a:extLst>
          </p:cNvPr>
          <p:cNvSpPr>
            <a:spLocks noGrp="1"/>
          </p:cNvSpPr>
          <p:nvPr>
            <p:ph type="ftr" sz="quarter" idx="14"/>
          </p:nvPr>
        </p:nvSpPr>
        <p:spPr/>
        <p:txBody>
          <a:bodyPr/>
          <a:lstStyle/>
          <a:p>
            <a:endParaRPr lang="en-US"/>
          </a:p>
        </p:txBody>
      </p:sp>
      <p:sp>
        <p:nvSpPr>
          <p:cNvPr id="5" name="Content Placeholder 4">
            <a:extLst>
              <a:ext uri="{FF2B5EF4-FFF2-40B4-BE49-F238E27FC236}">
                <a16:creationId xmlns:a16="http://schemas.microsoft.com/office/drawing/2014/main" id="{DF1361E4-480B-6CCD-4654-9C0EE40E8154}"/>
              </a:ext>
            </a:extLst>
          </p:cNvPr>
          <p:cNvSpPr>
            <a:spLocks noGrp="1"/>
          </p:cNvSpPr>
          <p:nvPr>
            <p:ph sz="quarter" idx="15"/>
          </p:nvPr>
        </p:nvSpPr>
        <p:spPr>
          <a:xfrm>
            <a:off x="596875" y="1280160"/>
            <a:ext cx="5215288"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6EFCBB8-6796-75A0-EDDE-76143516516B}"/>
              </a:ext>
            </a:extLst>
          </p:cNvPr>
          <p:cNvSpPr>
            <a:spLocks noGrp="1"/>
          </p:cNvSpPr>
          <p:nvPr>
            <p:ph sz="quarter" idx="16"/>
          </p:nvPr>
        </p:nvSpPr>
        <p:spPr>
          <a:xfrm>
            <a:off x="6391561" y="1280160"/>
            <a:ext cx="5215288"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29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MPARISON TOP DESCRIPTIO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035208F-900A-4B53-A918-C8DB3C80BFB1}"/>
              </a:ext>
            </a:extLst>
          </p:cNvPr>
          <p:cNvSpPr>
            <a:spLocks noGrp="1"/>
          </p:cNvSpPr>
          <p:nvPr>
            <p:ph type="title"/>
          </p:nvPr>
        </p:nvSpPr>
        <p:spPr>
          <a:xfrm>
            <a:off x="596875" y="313601"/>
            <a:ext cx="11009975" cy="615553"/>
          </a:xfrm>
          <a:prstGeom prst="rect">
            <a:avLst/>
          </a:prstGeom>
        </p:spPr>
        <p:txBody>
          <a:bodyPr vert="horz" wrap="square" lIns="0" tIns="0" rIns="0" bIns="0" rtlCol="0" anchor="ctr">
            <a:noAutofit/>
          </a:body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 name="Footer Placeholder 1">
            <a:extLst>
              <a:ext uri="{FF2B5EF4-FFF2-40B4-BE49-F238E27FC236}">
                <a16:creationId xmlns:a16="http://schemas.microsoft.com/office/drawing/2014/main" id="{C79403E3-29AD-5439-DC82-8E467DC3669D}"/>
              </a:ext>
            </a:extLst>
          </p:cNvPr>
          <p:cNvSpPr>
            <a:spLocks noGrp="1"/>
          </p:cNvSpPr>
          <p:nvPr>
            <p:ph type="ftr" sz="quarter" idx="14"/>
          </p:nvPr>
        </p:nvSpPr>
        <p:spPr/>
        <p:txBody>
          <a:bodyPr/>
          <a:lstStyle/>
          <a:p>
            <a:endParaRPr lang="en-US"/>
          </a:p>
        </p:txBody>
      </p:sp>
      <p:sp>
        <p:nvSpPr>
          <p:cNvPr id="5" name="Content Placeholder 4">
            <a:extLst>
              <a:ext uri="{FF2B5EF4-FFF2-40B4-BE49-F238E27FC236}">
                <a16:creationId xmlns:a16="http://schemas.microsoft.com/office/drawing/2014/main" id="{DF1361E4-480B-6CCD-4654-9C0EE40E8154}"/>
              </a:ext>
            </a:extLst>
          </p:cNvPr>
          <p:cNvSpPr>
            <a:spLocks noGrp="1"/>
          </p:cNvSpPr>
          <p:nvPr>
            <p:ph sz="quarter" idx="15"/>
          </p:nvPr>
        </p:nvSpPr>
        <p:spPr>
          <a:xfrm>
            <a:off x="596875" y="1280161"/>
            <a:ext cx="5215288" cy="1865376"/>
          </a:xfrm>
          <a:solidFill>
            <a:schemeClr val="accent2"/>
          </a:solidFill>
        </p:spPr>
        <p:txBody>
          <a:bodyPr lIns="91440" tIns="45720" rIns="91440" bIns="45720">
            <a:spAutoFit/>
          </a:bodyPr>
          <a:lstStyle>
            <a:lvl1pPr>
              <a:defRPr>
                <a:solidFill>
                  <a:schemeClr val="bg1"/>
                </a:solidFill>
              </a:defRPr>
            </a:lvl1pPr>
          </a:lstStyle>
          <a:p>
            <a:pPr lvl="0"/>
            <a:r>
              <a:rPr lang="en-US"/>
              <a:t>Click to edit Master text styles</a:t>
            </a:r>
          </a:p>
        </p:txBody>
      </p:sp>
      <p:sp>
        <p:nvSpPr>
          <p:cNvPr id="6" name="Content Placeholder 4">
            <a:extLst>
              <a:ext uri="{FF2B5EF4-FFF2-40B4-BE49-F238E27FC236}">
                <a16:creationId xmlns:a16="http://schemas.microsoft.com/office/drawing/2014/main" id="{C6EFCBB8-6796-75A0-EDDE-76143516516B}"/>
              </a:ext>
            </a:extLst>
          </p:cNvPr>
          <p:cNvSpPr>
            <a:spLocks noGrp="1"/>
          </p:cNvSpPr>
          <p:nvPr>
            <p:ph sz="quarter" idx="16"/>
          </p:nvPr>
        </p:nvSpPr>
        <p:spPr>
          <a:xfrm>
            <a:off x="6391561" y="1737359"/>
            <a:ext cx="5215288" cy="4114800"/>
          </a:xfrm>
        </p:spPr>
        <p:txBody>
          <a:bodyPr l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a:extLst>
              <a:ext uri="{FF2B5EF4-FFF2-40B4-BE49-F238E27FC236}">
                <a16:creationId xmlns:a16="http://schemas.microsoft.com/office/drawing/2014/main" id="{8DCBC6C0-53C1-9759-D93D-DA8D059963A9}"/>
              </a:ext>
            </a:extLst>
          </p:cNvPr>
          <p:cNvSpPr>
            <a:spLocks noGrp="1"/>
          </p:cNvSpPr>
          <p:nvPr>
            <p:ph sz="quarter" idx="17"/>
          </p:nvPr>
        </p:nvSpPr>
        <p:spPr>
          <a:xfrm>
            <a:off x="596875" y="1737359"/>
            <a:ext cx="5215288" cy="4114800"/>
          </a:xfrm>
        </p:spPr>
        <p:txBody>
          <a:bodyPr l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985537E5-F38C-468E-5476-A14982187D07}"/>
              </a:ext>
            </a:extLst>
          </p:cNvPr>
          <p:cNvSpPr>
            <a:spLocks noGrp="1"/>
          </p:cNvSpPr>
          <p:nvPr>
            <p:ph sz="quarter" idx="18"/>
          </p:nvPr>
        </p:nvSpPr>
        <p:spPr>
          <a:xfrm>
            <a:off x="6391561" y="1280161"/>
            <a:ext cx="5215288" cy="1865376"/>
          </a:xfrm>
          <a:solidFill>
            <a:schemeClr val="accent2"/>
          </a:solidFill>
        </p:spPr>
        <p:txBody>
          <a:bodyPr lIns="91440" tIns="45720" rIns="91440" bIns="45720">
            <a:spAutoFit/>
          </a:bodyPr>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2311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1407465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22.xml"/><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3.xml"/><Relationship Id="rId5" Type="http://schemas.openxmlformats.org/officeDocument/2006/relationships/image" Target="../media/image2.png"/><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16.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7.xml"/><Relationship Id="rId5" Type="http://schemas.openxmlformats.org/officeDocument/2006/relationships/image" Target="../media/image2.png"/><Relationship Id="rId4" Type="http://schemas.microsoft.com/office/2007/relationships/hdphoto" Target="../media/hdphoto1.wdp"/></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8.xml"/><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9.xml"/><Relationship Id="rId5" Type="http://schemas.openxmlformats.org/officeDocument/2006/relationships/image" Target="../media/image2.png"/><Relationship Id="rId4" Type="http://schemas.microsoft.com/office/2007/relationships/hdphoto" Target="../media/hdphoto1.wdp"/></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20.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21.xml"/><Relationship Id="rId5" Type="http://schemas.openxmlformats.org/officeDocument/2006/relationships/image" Target="../media/image2.png"/><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E41C23-2A04-440A-A439-8B36022F5942}"/>
              </a:ext>
            </a:extLst>
          </p:cNvPr>
          <p:cNvSpPr/>
          <p:nvPr userDrawn="1"/>
        </p:nvSpPr>
        <p:spPr>
          <a:xfrm>
            <a:off x="94187" y="134303"/>
            <a:ext cx="197916" cy="194384"/>
          </a:xfrm>
          <a:prstGeom prst="rect">
            <a:avLst/>
          </a:prstGeom>
          <a:solidFill>
            <a:srgbClr val="4E8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57323" y="143888"/>
            <a:ext cx="10514927" cy="737369"/>
          </a:xfrm>
          <a:prstGeom prst="rect">
            <a:avLst/>
          </a:prstGeom>
        </p:spPr>
        <p:txBody>
          <a:bodyPr vert="horz" lIns="91440" tIns="45720" rIns="91440" bIns="45720" rtlCol="0" anchor="t">
            <a:noAutofit/>
          </a:bodyPr>
          <a:lstStyle/>
          <a:p>
            <a:pPr lvl="0"/>
            <a:r>
              <a:rPr lang="en-GB"/>
              <a:t>Click to edit Master title style</a:t>
            </a:r>
            <a:endParaRPr lang="en-US"/>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086669" y="6590128"/>
            <a:ext cx="0" cy="16956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108699" y="6590128"/>
            <a:ext cx="2501900" cy="169560"/>
          </a:xfrm>
          <a:prstGeom prst="rect">
            <a:avLst/>
          </a:prstGeom>
        </p:spPr>
        <p:txBody>
          <a:bodyPr vert="horz" lIns="64008" tIns="45720" rIns="91440" bIns="45720" rtlCol="0" anchor="ctr"/>
          <a:lstStyle>
            <a:lvl1pPr>
              <a:defRPr lang="en-US" sz="933">
                <a:solidFill>
                  <a:schemeClr val="tx1">
                    <a:lumMod val="75000"/>
                    <a:lumOff val="25000"/>
                  </a:schemeClr>
                </a:solidFill>
              </a:defRPr>
            </a:lvl1pPr>
          </a:lstStyle>
          <a:p>
            <a:r>
              <a:rPr lang="en-US"/>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5732464" y="6590128"/>
            <a:ext cx="400784" cy="1695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933" noProof="0" smtClean="0"/>
              <a:pPr lvl="0"/>
              <a:t>‹#›</a:t>
            </a:fld>
            <a:r>
              <a:rPr lang="en-US" sz="933" noProof="0"/>
              <a:t> </a:t>
            </a:r>
          </a:p>
        </p:txBody>
      </p:sp>
      <p:cxnSp>
        <p:nvCxnSpPr>
          <p:cNvPr id="29" name="Straight Connector 28">
            <a:extLst>
              <a:ext uri="{FF2B5EF4-FFF2-40B4-BE49-F238E27FC236}">
                <a16:creationId xmlns:a16="http://schemas.microsoft.com/office/drawing/2014/main" id="{F6F403C3-AECA-43E3-B70F-8CE8C20C79F8}"/>
              </a:ext>
            </a:extLst>
          </p:cNvPr>
          <p:cNvCxnSpPr>
            <a:cxnSpLocks/>
          </p:cNvCxnSpPr>
          <p:nvPr userDrawn="1"/>
        </p:nvCxnSpPr>
        <p:spPr>
          <a:xfrm>
            <a:off x="121439" y="364669"/>
            <a:ext cx="143408" cy="0"/>
          </a:xfrm>
          <a:prstGeom prst="line">
            <a:avLst/>
          </a:prstGeom>
          <a:ln>
            <a:solidFill>
              <a:srgbClr val="4E84C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3AF0D48-F837-443A-B742-FA8AFEE7A4BD}"/>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3" name="Rectangle 12">
            <a:extLst>
              <a:ext uri="{FF2B5EF4-FFF2-40B4-BE49-F238E27FC236}">
                <a16:creationId xmlns:a16="http://schemas.microsoft.com/office/drawing/2014/main" id="{E5AFFEEF-BA33-4360-BE60-2A11102F0184}"/>
              </a:ext>
            </a:extLst>
          </p:cNvPr>
          <p:cNvSpPr/>
          <p:nvPr userDrawn="1"/>
        </p:nvSpPr>
        <p:spPr>
          <a:xfrm>
            <a:off x="5287"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4" name="Picture 3">
            <a:extLst>
              <a:ext uri="{FF2B5EF4-FFF2-40B4-BE49-F238E27FC236}">
                <a16:creationId xmlns:a16="http://schemas.microsoft.com/office/drawing/2014/main" id="{C4F129F2-59C7-B08E-D41C-9CDA632C494F}"/>
              </a:ext>
            </a:extLst>
          </p:cNvPr>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728" r="728"/>
          <a:stretch/>
        </p:blipFill>
        <p:spPr>
          <a:xfrm>
            <a:off x="11237837" y="6196838"/>
            <a:ext cx="581292" cy="517277"/>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CAA5C201-4ED6-F7F9-6E5F-C7487E29C82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187" y="6284577"/>
            <a:ext cx="1697666" cy="679067"/>
          </a:xfrm>
          <a:prstGeom prst="rect">
            <a:avLst/>
          </a:prstGeom>
        </p:spPr>
      </p:pic>
    </p:spTree>
    <p:extLst>
      <p:ext uri="{BB962C8B-B14F-4D97-AF65-F5344CB8AC3E}">
        <p14:creationId xmlns:p14="http://schemas.microsoft.com/office/powerpoint/2010/main" val="2197744948"/>
      </p:ext>
    </p:extLst>
  </p:cSld>
  <p:clrMap bg1="lt1" tx1="dk1" bg2="lt2" tx2="dk2" accent1="accent1" accent2="accent2" accent3="accent3" accent4="accent4" accent5="accent5" accent6="accent6" hlink="hlink" folHlink="folHlink"/>
  <p:sldLayoutIdLst>
    <p:sldLayoutId id="2147483876" r:id="rId1"/>
    <p:sldLayoutId id="2147483865" r:id="rId2"/>
    <p:sldLayoutId id="2147483866" r:id="rId3"/>
    <p:sldLayoutId id="2147483877" r:id="rId4"/>
    <p:sldLayoutId id="2147483878" r:id="rId5"/>
    <p:sldLayoutId id="2147483879" r:id="rId6"/>
    <p:sldLayoutId id="2147483880" r:id="rId7"/>
    <p:sldLayoutId id="2147483881" r:id="rId8"/>
    <p:sldLayoutId id="2147483882" r:id="rId9"/>
  </p:sldLayoutIdLst>
  <p:hf sldNum="0" hdr="0" dt="0"/>
  <p:txStyles>
    <p:title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p:titleStyle>
    <p:bodyStyle>
      <a:lvl1pPr marL="228594" indent="-228594" algn="l" defTabSz="1219110" rtl="0" eaLnBrk="1" latinLnBrk="0" hangingPunct="1">
        <a:lnSpc>
          <a:spcPct val="90000"/>
        </a:lnSpc>
        <a:spcBef>
          <a:spcPts val="1333"/>
        </a:spcBef>
        <a:buClr>
          <a:srgbClr val="007DC5"/>
        </a:buClr>
        <a:buFont typeface="Arial" panose="020B0604020202020204" pitchFamily="34" charset="0"/>
        <a:buChar char="•"/>
        <a:defRPr lang="en-US" sz="1600" kern="1200" smtClean="0">
          <a:solidFill>
            <a:schemeClr val="tx1"/>
          </a:solidFill>
          <a:latin typeface="+mn-lt"/>
          <a:ea typeface="+mn-ea"/>
          <a:cs typeface="+mn-cs"/>
        </a:defRPr>
      </a:lvl1pPr>
      <a:lvl2pPr marL="228594"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tx1"/>
          </a:solidFill>
          <a:latin typeface="+mn-lt"/>
          <a:ea typeface="+mn-ea"/>
          <a:cs typeface="+mn-cs"/>
        </a:defRPr>
      </a:lvl2pPr>
      <a:lvl3pPr marL="228594"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tx1"/>
          </a:solidFill>
          <a:latin typeface="+mn-lt"/>
          <a:ea typeface="+mn-ea"/>
          <a:cs typeface="+mn-cs"/>
        </a:defRPr>
      </a:lvl3pPr>
      <a:lvl4pPr marL="228594"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tx1"/>
          </a:solidFill>
          <a:latin typeface="+mn-lt"/>
          <a:ea typeface="+mn-ea"/>
          <a:cs typeface="+mn-cs"/>
        </a:defRPr>
      </a:lvl4pPr>
      <a:lvl5pPr marL="228594"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557"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216FA1-4A56-46E6-BB77-D6006B7684D3}"/>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2" name="Straight Connector 11">
            <a:extLst>
              <a:ext uri="{FF2B5EF4-FFF2-40B4-BE49-F238E27FC236}">
                <a16:creationId xmlns:a16="http://schemas.microsoft.com/office/drawing/2014/main" id="{47FEFDF6-0C60-43AA-ADD5-901E502E80B5}"/>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38AF1A-EA00-4882-84C6-CBA46A27A7C5}"/>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sp>
        <p:nvSpPr>
          <p:cNvPr id="9" name="Rectangle 8">
            <a:extLst>
              <a:ext uri="{FF2B5EF4-FFF2-40B4-BE49-F238E27FC236}">
                <a16:creationId xmlns:a16="http://schemas.microsoft.com/office/drawing/2014/main" id="{2D4BC39D-DEC7-4FC1-BFC5-98DE92A66721}"/>
              </a:ext>
            </a:extLst>
          </p:cNvPr>
          <p:cNvSpPr/>
          <p:nvPr userDrawn="1"/>
        </p:nvSpPr>
        <p:spPr>
          <a:xfrm>
            <a:off x="389465" y="3193989"/>
            <a:ext cx="3533967" cy="467586"/>
          </a:xfrm>
          <a:prstGeom prst="rect">
            <a:avLst/>
          </a:prstGeom>
        </p:spPr>
        <p:txBody>
          <a:bodyPr vert="horz" wrap="square" lIns="0" tIns="16087" rIns="0" bIns="0" rtlCol="0" anchor="ctr">
            <a:spAutoFit/>
          </a:bodyPr>
          <a:lstStyle/>
          <a:p>
            <a:pPr lvl="0"/>
            <a:r>
              <a:rPr lang="en-US" sz="2933" b="0" kern="0" baseline="0">
                <a:solidFill>
                  <a:schemeClr val="bg1"/>
                </a:solidFill>
                <a:latin typeface="+mj-lt"/>
                <a:ea typeface="+mj-ea"/>
                <a:cs typeface="+mj-cs"/>
              </a:rPr>
              <a:t>Thank you</a:t>
            </a:r>
          </a:p>
        </p:txBody>
      </p:sp>
      <p:sp>
        <p:nvSpPr>
          <p:cNvPr id="10" name="object 5">
            <a:extLst>
              <a:ext uri="{FF2B5EF4-FFF2-40B4-BE49-F238E27FC236}">
                <a16:creationId xmlns:a16="http://schemas.microsoft.com/office/drawing/2014/main" id="{37FEB07C-5878-4697-A42C-CB8DD47499D0}"/>
              </a:ext>
            </a:extLst>
          </p:cNvPr>
          <p:cNvSpPr txBox="1"/>
          <p:nvPr userDrawn="1"/>
        </p:nvSpPr>
        <p:spPr>
          <a:xfrm>
            <a:off x="385158" y="6570134"/>
            <a:ext cx="2526461" cy="143565"/>
          </a:xfrm>
          <a:prstGeom prst="rect">
            <a:avLst/>
          </a:prstGeom>
        </p:spPr>
        <p:txBody>
          <a:bodyPr vert="horz" wrap="none" lIns="0" tIns="0" rIns="0" bIns="0" rtlCol="0">
            <a:spAutoFit/>
          </a:bodyPr>
          <a:lstStyle/>
          <a:p>
            <a:pPr marL="7701">
              <a:lnSpc>
                <a:spcPct val="100000"/>
              </a:lnSpc>
              <a:spcBef>
                <a:spcPts val="60"/>
              </a:spcBef>
            </a:pPr>
            <a:r>
              <a:rPr sz="933" b="0" spc="-3">
                <a:solidFill>
                  <a:schemeClr val="bg1"/>
                </a:solidFill>
                <a:latin typeface="Calibri"/>
                <a:cs typeface="Calibri"/>
              </a:rPr>
              <a:t>Copyright</a:t>
            </a:r>
            <a:r>
              <a:rPr sz="933" b="0" spc="-9">
                <a:solidFill>
                  <a:schemeClr val="bg1"/>
                </a:solidFill>
                <a:latin typeface="Calibri"/>
                <a:cs typeface="Calibri"/>
              </a:rPr>
              <a:t> </a:t>
            </a:r>
            <a:r>
              <a:rPr sz="933" b="0">
                <a:solidFill>
                  <a:schemeClr val="bg1"/>
                </a:solidFill>
                <a:latin typeface="Calibri"/>
                <a:cs typeface="Calibri"/>
              </a:rPr>
              <a:t>©</a:t>
            </a:r>
            <a:r>
              <a:rPr sz="933" b="0" spc="-9">
                <a:solidFill>
                  <a:schemeClr val="bg1"/>
                </a:solidFill>
                <a:latin typeface="Calibri"/>
                <a:cs typeface="Calibri"/>
              </a:rPr>
              <a:t> </a:t>
            </a:r>
            <a:r>
              <a:rPr sz="933" b="0">
                <a:solidFill>
                  <a:schemeClr val="bg1"/>
                </a:solidFill>
                <a:latin typeface="Calibri"/>
                <a:cs typeface="Calibri"/>
              </a:rPr>
              <a:t>202</a:t>
            </a:r>
            <a:r>
              <a:rPr lang="en-IN" sz="933" b="0">
                <a:solidFill>
                  <a:schemeClr val="bg1"/>
                </a:solidFill>
                <a:latin typeface="Calibri"/>
                <a:cs typeface="Calibri"/>
              </a:rPr>
              <a:t>4</a:t>
            </a:r>
            <a:r>
              <a:rPr sz="933" b="0" spc="-3">
                <a:solidFill>
                  <a:schemeClr val="bg1"/>
                </a:solidFill>
                <a:latin typeface="Calibri"/>
                <a:cs typeface="Calibri"/>
              </a:rPr>
              <a:t> Tata</a:t>
            </a:r>
            <a:r>
              <a:rPr sz="933" b="0" spc="-9">
                <a:solidFill>
                  <a:schemeClr val="bg1"/>
                </a:solidFill>
                <a:latin typeface="Calibri"/>
                <a:cs typeface="Calibri"/>
              </a:rPr>
              <a:t> </a:t>
            </a:r>
            <a:r>
              <a:rPr sz="933" b="0" spc="-3">
                <a:solidFill>
                  <a:schemeClr val="bg1"/>
                </a:solidFill>
                <a:latin typeface="Calibri"/>
                <a:cs typeface="Calibri"/>
              </a:rPr>
              <a:t>Consultancy</a:t>
            </a:r>
            <a:r>
              <a:rPr sz="933" b="0" spc="-9">
                <a:solidFill>
                  <a:schemeClr val="bg1"/>
                </a:solidFill>
                <a:latin typeface="Calibri"/>
                <a:cs typeface="Calibri"/>
              </a:rPr>
              <a:t> </a:t>
            </a:r>
            <a:r>
              <a:rPr sz="933" b="0" spc="-3">
                <a:solidFill>
                  <a:schemeClr val="bg1"/>
                </a:solidFill>
                <a:latin typeface="Calibri"/>
                <a:cs typeface="Calibri"/>
              </a:rPr>
              <a:t>Services Limited</a:t>
            </a:r>
            <a:endParaRPr sz="933" b="0">
              <a:solidFill>
                <a:schemeClr val="bg1"/>
              </a:solidFill>
              <a:latin typeface="Calibri"/>
              <a:cs typeface="Calibri"/>
            </a:endParaRPr>
          </a:p>
        </p:txBody>
      </p:sp>
      <p:pic>
        <p:nvPicPr>
          <p:cNvPr id="4" name="Picture 3" descr="A white logo on a black background&#10;&#10;Description automatically generated">
            <a:extLst>
              <a:ext uri="{FF2B5EF4-FFF2-40B4-BE49-F238E27FC236}">
                <a16:creationId xmlns:a16="http://schemas.microsoft.com/office/drawing/2014/main" id="{078D749F-9A1E-D7FD-4C7C-00FD0CEBD3B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2000" t="24814" r="21396" b="24815"/>
          <a:stretch/>
        </p:blipFill>
        <p:spPr>
          <a:xfrm>
            <a:off x="11177574" y="134302"/>
            <a:ext cx="724551" cy="644764"/>
          </a:xfrm>
          <a:prstGeom prst="rect">
            <a:avLst/>
          </a:prstGeom>
        </p:spPr>
      </p:pic>
      <p:pic>
        <p:nvPicPr>
          <p:cNvPr id="2" name="Picture 1" descr="A black background with white letters&#10;&#10;Description automatically generated">
            <a:extLst>
              <a:ext uri="{FF2B5EF4-FFF2-40B4-BE49-F238E27FC236}">
                <a16:creationId xmlns:a16="http://schemas.microsoft.com/office/drawing/2014/main" id="{AB103752-F554-54DD-A157-DFF83DFFC8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87" y="89044"/>
            <a:ext cx="2067122" cy="826849"/>
          </a:xfrm>
          <a:prstGeom prst="rect">
            <a:avLst/>
          </a:prstGeom>
        </p:spPr>
      </p:pic>
    </p:spTree>
    <p:extLst>
      <p:ext uri="{BB962C8B-B14F-4D97-AF65-F5344CB8AC3E}">
        <p14:creationId xmlns:p14="http://schemas.microsoft.com/office/powerpoint/2010/main" val="9813343"/>
      </p:ext>
    </p:extLst>
  </p:cSld>
  <p:clrMap bg1="lt1" tx1="dk1" bg2="lt2" tx2="dk2" accent1="accent1" accent2="accent2" accent3="accent3" accent4="accent4" accent5="accent5" accent6="accent6" hlink="hlink" folHlink="folHlink"/>
  <p:sldLayoutIdLst>
    <p:sldLayoutId id="2147483854" r:id="rId1"/>
  </p:sldLayoutIdLst>
  <p:hf sldNum="0" hdr="0" dt="0"/>
  <p:txStyles>
    <p:titleStyle>
      <a:lvl1pPr algn="l" defTabSz="1219110" rtl="0" eaLnBrk="1" latinLnBrk="0" hangingPunct="1">
        <a:lnSpc>
          <a:spcPct val="90000"/>
        </a:lnSpc>
        <a:spcBef>
          <a:spcPct val="0"/>
        </a:spcBef>
        <a:buNone/>
        <a:defRPr lang="en-US" sz="2933"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E663A1-B469-4477-ACD8-AF6930245A32}"/>
              </a:ext>
            </a:extLst>
          </p:cNvPr>
          <p:cNvSpPr/>
          <p:nvPr userDrawn="1"/>
        </p:nvSpPr>
        <p:spPr>
          <a:xfrm>
            <a:off x="389465" y="3193989"/>
            <a:ext cx="3533967" cy="467586"/>
          </a:xfrm>
          <a:prstGeom prst="rect">
            <a:avLst/>
          </a:prstGeom>
        </p:spPr>
        <p:txBody>
          <a:bodyPr vert="horz" wrap="square" lIns="0" tIns="16087" rIns="0" bIns="0" rtlCol="0" anchor="ctr">
            <a:spAutoFit/>
          </a:bodyPr>
          <a:lstStyle/>
          <a:p>
            <a:pPr lvl="0"/>
            <a:r>
              <a:rPr lang="en-US" sz="2933" b="0" kern="0" baseline="0">
                <a:latin typeface="+mj-lt"/>
                <a:ea typeface="+mj-ea"/>
                <a:cs typeface="+mj-cs"/>
              </a:rPr>
              <a:t>Thank you</a:t>
            </a:r>
          </a:p>
        </p:txBody>
      </p:sp>
      <p:sp>
        <p:nvSpPr>
          <p:cNvPr id="7" name="object 5">
            <a:extLst>
              <a:ext uri="{FF2B5EF4-FFF2-40B4-BE49-F238E27FC236}">
                <a16:creationId xmlns:a16="http://schemas.microsoft.com/office/drawing/2014/main" id="{0722452D-299C-4935-8E11-CB749311D789}"/>
              </a:ext>
            </a:extLst>
          </p:cNvPr>
          <p:cNvSpPr txBox="1"/>
          <p:nvPr userDrawn="1"/>
        </p:nvSpPr>
        <p:spPr>
          <a:xfrm>
            <a:off x="385158" y="6570134"/>
            <a:ext cx="2526461" cy="143565"/>
          </a:xfrm>
          <a:prstGeom prst="rect">
            <a:avLst/>
          </a:prstGeom>
        </p:spPr>
        <p:txBody>
          <a:bodyPr vert="horz" wrap="none" lIns="0" tIns="0" rIns="0" bIns="0" rtlCol="0">
            <a:spAutoFit/>
          </a:bodyPr>
          <a:lstStyle/>
          <a:p>
            <a:pPr marL="7701">
              <a:lnSpc>
                <a:spcPct val="100000"/>
              </a:lnSpc>
              <a:spcBef>
                <a:spcPts val="60"/>
              </a:spcBef>
            </a:pPr>
            <a:r>
              <a:rPr sz="933" b="0" spc="-3">
                <a:solidFill>
                  <a:schemeClr val="tx1"/>
                </a:solidFill>
                <a:latin typeface="Calibri"/>
                <a:cs typeface="Calibri"/>
              </a:rPr>
              <a:t>Copyright</a:t>
            </a:r>
            <a:r>
              <a:rPr sz="933" b="0" spc="-9">
                <a:solidFill>
                  <a:schemeClr val="tx1"/>
                </a:solidFill>
                <a:latin typeface="Calibri"/>
                <a:cs typeface="Calibri"/>
              </a:rPr>
              <a:t> </a:t>
            </a:r>
            <a:r>
              <a:rPr sz="933" b="0">
                <a:solidFill>
                  <a:schemeClr val="tx1"/>
                </a:solidFill>
                <a:latin typeface="Calibri"/>
                <a:cs typeface="Calibri"/>
              </a:rPr>
              <a:t>©</a:t>
            </a:r>
            <a:r>
              <a:rPr sz="933" b="0" spc="-9">
                <a:solidFill>
                  <a:schemeClr val="tx1"/>
                </a:solidFill>
                <a:latin typeface="Calibri"/>
                <a:cs typeface="Calibri"/>
              </a:rPr>
              <a:t> </a:t>
            </a:r>
            <a:r>
              <a:rPr sz="933" b="0">
                <a:solidFill>
                  <a:schemeClr val="tx1"/>
                </a:solidFill>
                <a:latin typeface="Calibri"/>
                <a:cs typeface="Calibri"/>
              </a:rPr>
              <a:t>202</a:t>
            </a:r>
            <a:r>
              <a:rPr lang="en-IN" sz="933" b="0">
                <a:solidFill>
                  <a:schemeClr val="tx1"/>
                </a:solidFill>
                <a:latin typeface="Calibri"/>
                <a:cs typeface="Calibri"/>
              </a:rPr>
              <a:t>4</a:t>
            </a:r>
            <a:r>
              <a:rPr sz="933" b="0" spc="-3">
                <a:solidFill>
                  <a:schemeClr val="tx1"/>
                </a:solidFill>
                <a:latin typeface="Calibri"/>
                <a:cs typeface="Calibri"/>
              </a:rPr>
              <a:t> Tata</a:t>
            </a:r>
            <a:r>
              <a:rPr sz="933" b="0" spc="-9">
                <a:solidFill>
                  <a:schemeClr val="tx1"/>
                </a:solidFill>
                <a:latin typeface="Calibri"/>
                <a:cs typeface="Calibri"/>
              </a:rPr>
              <a:t> </a:t>
            </a:r>
            <a:r>
              <a:rPr sz="933" b="0" spc="-3">
                <a:solidFill>
                  <a:schemeClr val="tx1"/>
                </a:solidFill>
                <a:latin typeface="Calibri"/>
                <a:cs typeface="Calibri"/>
              </a:rPr>
              <a:t>Consultancy</a:t>
            </a:r>
            <a:r>
              <a:rPr sz="933" b="0" spc="-9">
                <a:solidFill>
                  <a:schemeClr val="tx1"/>
                </a:solidFill>
                <a:latin typeface="Calibri"/>
                <a:cs typeface="Calibri"/>
              </a:rPr>
              <a:t> </a:t>
            </a:r>
            <a:r>
              <a:rPr sz="933" b="0" spc="-3">
                <a:solidFill>
                  <a:schemeClr val="tx1"/>
                </a:solidFill>
                <a:latin typeface="Calibri"/>
                <a:cs typeface="Calibri"/>
              </a:rPr>
              <a:t>Services Limited</a:t>
            </a:r>
            <a:endParaRPr sz="933" b="0">
              <a:solidFill>
                <a:schemeClr val="tx1"/>
              </a:solidFill>
              <a:latin typeface="Calibri"/>
              <a:cs typeface="Calibri"/>
            </a:endParaRPr>
          </a:p>
        </p:txBody>
      </p:sp>
      <p:sp>
        <p:nvSpPr>
          <p:cNvPr id="9" name="Rectangle 8">
            <a:extLst>
              <a:ext uri="{FF2B5EF4-FFF2-40B4-BE49-F238E27FC236}">
                <a16:creationId xmlns:a16="http://schemas.microsoft.com/office/drawing/2014/main" id="{022E0E5C-42D9-44C3-89C1-D707CE9B147A}"/>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6831B4C3-D5FA-4A30-BE4D-5CDA923C786E}"/>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F9BF62-AEA7-458C-8360-8B032A2CF622}"/>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2" name="Rectangle 11">
            <a:extLst>
              <a:ext uri="{FF2B5EF4-FFF2-40B4-BE49-F238E27FC236}">
                <a16:creationId xmlns:a16="http://schemas.microsoft.com/office/drawing/2014/main" id="{F0EB9762-CAFF-4D0A-B818-46287453272F}"/>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3" name="Picture 2">
            <a:extLst>
              <a:ext uri="{FF2B5EF4-FFF2-40B4-BE49-F238E27FC236}">
                <a16:creationId xmlns:a16="http://schemas.microsoft.com/office/drawing/2014/main" id="{B2D7C78C-6F27-7CB1-2717-5DCFBE81BDE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728" r="728"/>
          <a:stretch/>
        </p:blipFill>
        <p:spPr>
          <a:xfrm>
            <a:off x="11102600" y="154265"/>
            <a:ext cx="708400" cy="630391"/>
          </a:xfrm>
          <a:prstGeom prst="rect">
            <a:avLst/>
          </a:prstGeom>
        </p:spPr>
      </p:pic>
      <p:pic>
        <p:nvPicPr>
          <p:cNvPr id="2" name="Picture 1" descr="A black background with a black square&#10;&#10;Description automatically generated with medium confidence">
            <a:extLst>
              <a:ext uri="{FF2B5EF4-FFF2-40B4-BE49-F238E27FC236}">
                <a16:creationId xmlns:a16="http://schemas.microsoft.com/office/drawing/2014/main" id="{1DE05DAE-AD55-EC0B-B5CD-78BF3D986FD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735" y="31685"/>
            <a:ext cx="2046920" cy="818768"/>
          </a:xfrm>
          <a:prstGeom prst="rect">
            <a:avLst/>
          </a:prstGeom>
        </p:spPr>
      </p:pic>
    </p:spTree>
    <p:extLst>
      <p:ext uri="{BB962C8B-B14F-4D97-AF65-F5344CB8AC3E}">
        <p14:creationId xmlns:p14="http://schemas.microsoft.com/office/powerpoint/2010/main" val="1258999112"/>
      </p:ext>
    </p:extLst>
  </p:cSld>
  <p:clrMap bg1="lt1" tx1="dk1" bg2="lt2" tx2="dk2" accent1="accent1" accent2="accent2" accent3="accent3" accent4="accent4" accent5="accent5" accent6="accent6" hlink="hlink" folHlink="folHlink"/>
  <p:sldLayoutIdLst>
    <p:sldLayoutId id="2147483870" r:id="rId1"/>
  </p:sldLayoutIdLst>
  <p:txStyles>
    <p:titleStyle>
      <a:lvl1pPr algn="l" defTabSz="1219170" rtl="0" eaLnBrk="1" latinLnBrk="0" hangingPunct="1">
        <a:lnSpc>
          <a:spcPct val="100000"/>
        </a:lnSpc>
        <a:spcBef>
          <a:spcPct val="0"/>
        </a:spcBef>
        <a:buNone/>
        <a:defRPr lang="en-US" sz="2933" b="0" i="0" kern="0" spc="-7" baseline="0" dirty="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5" pos="240" userDrawn="1">
          <p15:clr>
            <a:srgbClr val="F26B43"/>
          </p15:clr>
        </p15:guide>
        <p15:guide id="6" pos="7440" userDrawn="1">
          <p15:clr>
            <a:srgbClr val="F26B43"/>
          </p15:clr>
        </p15:guide>
        <p15:guide id="7"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57323" y="143888"/>
            <a:ext cx="10514927" cy="737369"/>
          </a:xfrm>
          <a:prstGeom prst="rect">
            <a:avLst/>
          </a:prstGeom>
        </p:spPr>
        <p:txBody>
          <a:bodyPr vert="horz" lIns="91440" tIns="45720" rIns="91440" bIns="45720" rtlCol="0" anchor="t">
            <a:noAutofit/>
          </a:bodyPr>
          <a:lstStyle/>
          <a:p>
            <a:pPr lvl="0"/>
            <a:r>
              <a:rPr lang="en-US"/>
              <a:t>Click to edit Master title style</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086669" y="6590128"/>
            <a:ext cx="0" cy="1695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108699" y="6590128"/>
            <a:ext cx="2501900" cy="169560"/>
          </a:xfrm>
          <a:prstGeom prst="rect">
            <a:avLst/>
          </a:prstGeom>
        </p:spPr>
        <p:txBody>
          <a:bodyPr vert="horz" lIns="64008" tIns="45720" rIns="91440" bIns="45720" rtlCol="0" anchor="ctr"/>
          <a:lstStyle>
            <a:lvl1pPr>
              <a:defRPr lang="en-US" sz="933">
                <a:solidFill>
                  <a:schemeClr val="bg1"/>
                </a:solidFill>
              </a:defRPr>
            </a:lvl1pPr>
          </a:lstStyle>
          <a:p>
            <a:r>
              <a:rPr lang="en-US"/>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5732464" y="6590128"/>
            <a:ext cx="400784" cy="1695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933" noProof="0" smtClean="0">
                <a:solidFill>
                  <a:schemeClr val="bg1"/>
                </a:solidFill>
              </a:rPr>
              <a:pPr lvl="0"/>
              <a:t>‹#›</a:t>
            </a:fld>
            <a:r>
              <a:rPr lang="en-US" sz="933" noProof="0">
                <a:solidFill>
                  <a:schemeClr val="bg1"/>
                </a:solidFill>
              </a:rPr>
              <a:t> </a:t>
            </a:r>
          </a:p>
        </p:txBody>
      </p:sp>
      <p:sp>
        <p:nvSpPr>
          <p:cNvPr id="18" name="Rectangle 17">
            <a:extLst>
              <a:ext uri="{FF2B5EF4-FFF2-40B4-BE49-F238E27FC236}">
                <a16:creationId xmlns:a16="http://schemas.microsoft.com/office/drawing/2014/main" id="{F96B849F-0F60-4E8F-BA8E-E91C2BE0ED3F}"/>
              </a:ext>
            </a:extLst>
          </p:cNvPr>
          <p:cNvSpPr/>
          <p:nvPr userDrawn="1"/>
        </p:nvSpPr>
        <p:spPr>
          <a:xfrm>
            <a:off x="94187" y="134303"/>
            <a:ext cx="197916" cy="194384"/>
          </a:xfrm>
          <a:prstGeom prst="rect">
            <a:avLst/>
          </a:prstGeom>
          <a:solidFill>
            <a:srgbClr val="4E8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9" name="Straight Connector 18">
            <a:extLst>
              <a:ext uri="{FF2B5EF4-FFF2-40B4-BE49-F238E27FC236}">
                <a16:creationId xmlns:a16="http://schemas.microsoft.com/office/drawing/2014/main" id="{2BB49C25-A889-40F6-B435-4920BCF97B82}"/>
              </a:ext>
            </a:extLst>
          </p:cNvPr>
          <p:cNvCxnSpPr>
            <a:cxnSpLocks/>
          </p:cNvCxnSpPr>
          <p:nvPr userDrawn="1"/>
        </p:nvCxnSpPr>
        <p:spPr>
          <a:xfrm>
            <a:off x="121439" y="364669"/>
            <a:ext cx="143408" cy="0"/>
          </a:xfrm>
          <a:prstGeom prst="line">
            <a:avLst/>
          </a:prstGeom>
          <a:ln>
            <a:solidFill>
              <a:srgbClr val="4E84C4"/>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E09A9F-6EB0-438C-A1AF-E44A166E116F}"/>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21" name="Rectangle 20">
            <a:extLst>
              <a:ext uri="{FF2B5EF4-FFF2-40B4-BE49-F238E27FC236}">
                <a16:creationId xmlns:a16="http://schemas.microsoft.com/office/drawing/2014/main" id="{2A06B8FF-CF61-4E23-AD6E-7102A245AB65}"/>
              </a:ext>
            </a:extLst>
          </p:cNvPr>
          <p:cNvSpPr/>
          <p:nvPr userDrawn="1"/>
        </p:nvSpPr>
        <p:spPr>
          <a:xfrm>
            <a:off x="32347"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3" name="Picture 2">
            <a:extLst>
              <a:ext uri="{FF2B5EF4-FFF2-40B4-BE49-F238E27FC236}">
                <a16:creationId xmlns:a16="http://schemas.microsoft.com/office/drawing/2014/main" id="{5F0862DB-D752-9721-B469-8AEB67A96A37}"/>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rcRect l="728" r="728"/>
          <a:stretch/>
        </p:blipFill>
        <p:spPr>
          <a:xfrm>
            <a:off x="11229709" y="6196838"/>
            <a:ext cx="581292" cy="517277"/>
          </a:xfrm>
          <a:prstGeom prst="rect">
            <a:avLst/>
          </a:prstGeom>
        </p:spPr>
      </p:pic>
      <p:pic>
        <p:nvPicPr>
          <p:cNvPr id="6" name="Picture 5" descr="A black background with white letters&#10;&#10;Description automatically generated">
            <a:extLst>
              <a:ext uri="{FF2B5EF4-FFF2-40B4-BE49-F238E27FC236}">
                <a16:creationId xmlns:a16="http://schemas.microsoft.com/office/drawing/2014/main" id="{4FB64109-5A2B-5500-00BE-C2476D558D7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1440" y="6132971"/>
            <a:ext cx="1781252" cy="712501"/>
          </a:xfrm>
          <a:prstGeom prst="rect">
            <a:avLst/>
          </a:prstGeom>
        </p:spPr>
      </p:pic>
    </p:spTree>
    <p:extLst>
      <p:ext uri="{BB962C8B-B14F-4D97-AF65-F5344CB8AC3E}">
        <p14:creationId xmlns:p14="http://schemas.microsoft.com/office/powerpoint/2010/main" val="10410683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hf sldNum="0" hdr="0" dt="0"/>
  <p:txStyles>
    <p:titleStyle>
      <a:lvl1pPr algn="l" defTabSz="1219110" rtl="0" eaLnBrk="1" latinLnBrk="0" hangingPunct="1">
        <a:lnSpc>
          <a:spcPct val="90000"/>
        </a:lnSpc>
        <a:spcBef>
          <a:spcPct val="0"/>
        </a:spcBef>
        <a:buNone/>
        <a:defRPr lang="en-US" sz="2800"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007DC5"/>
        </a:buClr>
        <a:buFont typeface="Arial" panose="020B0604020202020204" pitchFamily="34" charset="0"/>
        <a:buChar char="•"/>
        <a:defRPr lang="en-US" sz="1600" kern="1200" smtClean="0">
          <a:solidFill>
            <a:schemeClr val="bg1"/>
          </a:solidFill>
          <a:latin typeface="+mn-lt"/>
          <a:ea typeface="+mn-ea"/>
          <a:cs typeface="+mn-cs"/>
        </a:defRPr>
      </a:lvl1pPr>
      <a:lvl2pPr marL="505803"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bg1"/>
          </a:solidFill>
          <a:latin typeface="+mn-lt"/>
          <a:ea typeface="+mn-ea"/>
          <a:cs typeface="+mn-cs"/>
        </a:defRPr>
      </a:lvl2pPr>
      <a:lvl3pPr marL="783010"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bg1"/>
          </a:solidFill>
          <a:latin typeface="+mn-lt"/>
          <a:ea typeface="+mn-ea"/>
          <a:cs typeface="+mn-cs"/>
        </a:defRPr>
      </a:lvl3pPr>
      <a:lvl4pPr marL="1060219"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smtClean="0">
          <a:solidFill>
            <a:schemeClr val="bg1"/>
          </a:solidFill>
          <a:latin typeface="+mn-lt"/>
          <a:ea typeface="+mn-ea"/>
          <a:cs typeface="+mn-cs"/>
        </a:defRPr>
      </a:lvl4pPr>
      <a:lvl5pPr marL="1337428" indent="-228594" algn="l" defTabSz="1219110" rtl="0" eaLnBrk="1" latinLnBrk="0" hangingPunct="1">
        <a:lnSpc>
          <a:spcPct val="90000"/>
        </a:lnSpc>
        <a:spcBef>
          <a:spcPts val="667"/>
        </a:spcBef>
        <a:buClr>
          <a:srgbClr val="007DC5"/>
        </a:buClr>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557"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F83842-6792-443C-8ADD-548A11D67CE1}"/>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2" name="Straight Connector 11">
            <a:extLst>
              <a:ext uri="{FF2B5EF4-FFF2-40B4-BE49-F238E27FC236}">
                <a16:creationId xmlns:a16="http://schemas.microsoft.com/office/drawing/2014/main" id="{E3AF219F-7EEE-4E0A-BE98-F63760BECB6A}"/>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4CA941-F2C4-474E-A1C0-87930FACB8D8}"/>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4" name="Rectangle 13">
            <a:extLst>
              <a:ext uri="{FF2B5EF4-FFF2-40B4-BE49-F238E27FC236}">
                <a16:creationId xmlns:a16="http://schemas.microsoft.com/office/drawing/2014/main" id="{86750701-58D4-4101-89A4-E4C0613A06D1}"/>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4" name="Picture 3" descr="A white logo on a black background&#10;&#10;Description automatically generated">
            <a:extLst>
              <a:ext uri="{FF2B5EF4-FFF2-40B4-BE49-F238E27FC236}">
                <a16:creationId xmlns:a16="http://schemas.microsoft.com/office/drawing/2014/main" id="{2EED0747-E087-BD83-3541-DFDDE1A9317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2000" t="24814" r="21396" b="24815"/>
          <a:stretch/>
        </p:blipFill>
        <p:spPr>
          <a:xfrm>
            <a:off x="11097033" y="134302"/>
            <a:ext cx="724551" cy="644764"/>
          </a:xfrm>
          <a:prstGeom prst="rect">
            <a:avLst/>
          </a:prstGeom>
        </p:spPr>
      </p:pic>
      <p:pic>
        <p:nvPicPr>
          <p:cNvPr id="5" name="Picture 4" descr="A black background with white letters&#10;&#10;Description automatically generated">
            <a:extLst>
              <a:ext uri="{FF2B5EF4-FFF2-40B4-BE49-F238E27FC236}">
                <a16:creationId xmlns:a16="http://schemas.microsoft.com/office/drawing/2014/main" id="{6A25A872-DADE-9FF2-8948-E4A6627B5A3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4187" y="134302"/>
            <a:ext cx="2196431" cy="878572"/>
          </a:xfrm>
          <a:prstGeom prst="rect">
            <a:avLst/>
          </a:prstGeom>
        </p:spPr>
      </p:pic>
    </p:spTree>
    <p:extLst>
      <p:ext uri="{BB962C8B-B14F-4D97-AF65-F5344CB8AC3E}">
        <p14:creationId xmlns:p14="http://schemas.microsoft.com/office/powerpoint/2010/main" val="4280885665"/>
      </p:ext>
    </p:extLst>
  </p:cSld>
  <p:clrMap bg1="lt1" tx1="dk1" bg2="lt2" tx2="dk2" accent1="accent1" accent2="accent2" accent3="accent3" accent4="accent4" accent5="accent5" accent6="accent6" hlink="hlink" folHlink="folHlink"/>
  <p:sldLayoutIdLst>
    <p:sldLayoutId id="2147483828" r:id="rId1"/>
    <p:sldLayoutId id="2147483875" r:id="rId2"/>
    <p:sldLayoutId id="2147483829" r:id="rId3"/>
  </p:sldLayoutIdLst>
  <p:hf sldNum="0" hdr="0" dt="0"/>
  <p:txStyles>
    <p:titleStyle>
      <a:lvl1pPr algn="l" defTabSz="1219110" rtl="0" eaLnBrk="1" latinLnBrk="0" hangingPunct="1">
        <a:lnSpc>
          <a:spcPct val="90000"/>
        </a:lnSpc>
        <a:spcBef>
          <a:spcPct val="0"/>
        </a:spcBef>
        <a:buNone/>
        <a:defRPr lang="en-US" sz="2800"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a:t>Click to edit Master text styles</a:t>
            </a:r>
          </a:p>
        </p:txBody>
      </p:sp>
      <p:sp>
        <p:nvSpPr>
          <p:cNvPr id="6" name="Rectangle 5">
            <a:extLst>
              <a:ext uri="{FF2B5EF4-FFF2-40B4-BE49-F238E27FC236}">
                <a16:creationId xmlns:a16="http://schemas.microsoft.com/office/drawing/2014/main" id="{F85DA422-34A4-42C4-B88D-8E0E3D2E20D8}"/>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A6C0BBD5-766E-4A60-979B-6D5475DC8CF6}"/>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82FAD-D870-4603-AD13-A81E1BF404DA}"/>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2" name="Rectangle 11">
            <a:extLst>
              <a:ext uri="{FF2B5EF4-FFF2-40B4-BE49-F238E27FC236}">
                <a16:creationId xmlns:a16="http://schemas.microsoft.com/office/drawing/2014/main" id="{02F1AA33-B6EC-4360-84C1-7F601A5C35DD}"/>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8" name="Picture 7" descr="A white logo on a black background&#10;&#10;Description automatically generated">
            <a:extLst>
              <a:ext uri="{FF2B5EF4-FFF2-40B4-BE49-F238E27FC236}">
                <a16:creationId xmlns:a16="http://schemas.microsoft.com/office/drawing/2014/main" id="{C286A17B-5A85-3952-D3BD-ED9858AF868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2000" t="24814" r="21396" b="24815"/>
          <a:stretch/>
        </p:blipFill>
        <p:spPr>
          <a:xfrm>
            <a:off x="11097033" y="134302"/>
            <a:ext cx="724551" cy="644764"/>
          </a:xfrm>
          <a:prstGeom prst="rect">
            <a:avLst/>
          </a:prstGeom>
        </p:spPr>
      </p:pic>
      <p:pic>
        <p:nvPicPr>
          <p:cNvPr id="2" name="Picture 1" descr="A black background with white letters&#10;&#10;Description automatically generated">
            <a:extLst>
              <a:ext uri="{FF2B5EF4-FFF2-40B4-BE49-F238E27FC236}">
                <a16:creationId xmlns:a16="http://schemas.microsoft.com/office/drawing/2014/main" id="{AE10694C-ED0D-DE85-4AE3-8B9131980E3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35" y="6076"/>
            <a:ext cx="2196431" cy="878572"/>
          </a:xfrm>
          <a:prstGeom prst="rect">
            <a:avLst/>
          </a:prstGeom>
        </p:spPr>
      </p:pic>
    </p:spTree>
    <p:extLst>
      <p:ext uri="{BB962C8B-B14F-4D97-AF65-F5344CB8AC3E}">
        <p14:creationId xmlns:p14="http://schemas.microsoft.com/office/powerpoint/2010/main" val="1095749955"/>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4E84C4"/>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91999" y="1701803"/>
            <a:ext cx="5390651" cy="508687"/>
          </a:xfrm>
          <a:prstGeom prst="rect">
            <a:avLst/>
          </a:prstGeom>
        </p:spPr>
        <p:txBody>
          <a:bodyPr vert="horz" wrap="square" lIns="0" tIns="12065" rIns="0" bIns="0" rtlCol="0">
            <a:noAutofit/>
          </a:bodyPr>
          <a:lstStyle/>
          <a:p>
            <a:pPr lvl="0"/>
            <a:r>
              <a:rPr lang="en-US"/>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91999" y="2849126"/>
            <a:ext cx="5390651" cy="345544"/>
          </a:xfrm>
          <a:prstGeom prst="rect">
            <a:avLst/>
          </a:prstGeom>
        </p:spPr>
        <p:txBody>
          <a:bodyPr vert="horz" wrap="square" lIns="0" tIns="17145" rIns="0" bIns="0" rtlCol="0">
            <a:spAutoFit/>
          </a:bodyPr>
          <a:lstStyle/>
          <a:p>
            <a:pPr marL="304792" lvl="0" indent="-304792">
              <a:buClr>
                <a:srgbClr val="808285"/>
              </a:buClr>
            </a:pPr>
            <a:r>
              <a:rPr lang="en-US"/>
              <a:t>Click to edit Master text styles</a:t>
            </a:r>
          </a:p>
        </p:txBody>
      </p:sp>
      <p:sp>
        <p:nvSpPr>
          <p:cNvPr id="8" name="Rectangle 7">
            <a:extLst>
              <a:ext uri="{FF2B5EF4-FFF2-40B4-BE49-F238E27FC236}">
                <a16:creationId xmlns:a16="http://schemas.microsoft.com/office/drawing/2014/main" id="{1DA4006B-35B5-4917-8DF4-E3AC5FD8F23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A1FC735E-CC28-4305-8172-FA3E342C4919}"/>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6E633C-CDA1-4590-8A4C-EC1DEA930983}"/>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2" name="Rectangle 11">
            <a:extLst>
              <a:ext uri="{FF2B5EF4-FFF2-40B4-BE49-F238E27FC236}">
                <a16:creationId xmlns:a16="http://schemas.microsoft.com/office/drawing/2014/main" id="{72DE660D-A715-4BFA-88E2-2E56B38B4814}"/>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5" name="Picture 4">
            <a:extLst>
              <a:ext uri="{FF2B5EF4-FFF2-40B4-BE49-F238E27FC236}">
                <a16:creationId xmlns:a16="http://schemas.microsoft.com/office/drawing/2014/main" id="{7628DAE3-AA29-9371-70A6-3D9B530829A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728" r="728"/>
          <a:stretch/>
        </p:blipFill>
        <p:spPr>
          <a:xfrm>
            <a:off x="11099729" y="154265"/>
            <a:ext cx="708400" cy="630391"/>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8C33B38F-63D5-2929-636B-3750BA8AB29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187" y="28621"/>
            <a:ext cx="2062237" cy="824895"/>
          </a:xfrm>
          <a:prstGeom prst="rect">
            <a:avLst/>
          </a:prstGeom>
        </p:spPr>
      </p:pic>
    </p:spTree>
    <p:extLst>
      <p:ext uri="{BB962C8B-B14F-4D97-AF65-F5344CB8AC3E}">
        <p14:creationId xmlns:p14="http://schemas.microsoft.com/office/powerpoint/2010/main" val="4074707441"/>
      </p:ext>
    </p:extLst>
  </p:cSld>
  <p:clrMap bg1="lt1" tx1="dk1" bg2="lt2" tx2="dk2" accent1="accent1" accent2="accent2" accent3="accent3" accent4="accent4" accent5="accent5" accent6="accent6" hlink="hlink" folHlink="folHlink"/>
  <p:sldLayoutIdLst>
    <p:sldLayoutId id="2147483858"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4E84C4"/>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4985" y="1701803"/>
            <a:ext cx="5390651" cy="508687"/>
          </a:xfrm>
          <a:prstGeom prst="rect">
            <a:avLst/>
          </a:prstGeom>
        </p:spPr>
        <p:txBody>
          <a:bodyPr vert="horz" wrap="square" lIns="0" tIns="12065" rIns="0" bIns="0" rtlCol="0">
            <a:noAutofit/>
          </a:bodyPr>
          <a:lstStyle/>
          <a:p>
            <a:pPr lvl="0"/>
            <a:r>
              <a:rPr lang="en-US"/>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82921" y="2849126"/>
            <a:ext cx="5390651" cy="345544"/>
          </a:xfrm>
          <a:prstGeom prst="rect">
            <a:avLst/>
          </a:prstGeom>
        </p:spPr>
        <p:txBody>
          <a:bodyPr vert="horz" wrap="square" lIns="0" tIns="17145" rIns="0" bIns="0" rtlCol="0">
            <a:spAutoFit/>
          </a:bodyPr>
          <a:lstStyle/>
          <a:p>
            <a:pPr marL="304792" lvl="0" indent="-304792">
              <a:buClr>
                <a:srgbClr val="808285"/>
              </a:buClr>
            </a:pPr>
            <a:r>
              <a:rPr lang="en-US"/>
              <a:t>Click to edit Master text styles</a:t>
            </a:r>
          </a:p>
        </p:txBody>
      </p:sp>
      <p:sp>
        <p:nvSpPr>
          <p:cNvPr id="6" name="Rectangle 5">
            <a:extLst>
              <a:ext uri="{FF2B5EF4-FFF2-40B4-BE49-F238E27FC236}">
                <a16:creationId xmlns:a16="http://schemas.microsoft.com/office/drawing/2014/main" id="{F85DA422-34A4-42C4-B88D-8E0E3D2E20D8}"/>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A6C0BBD5-766E-4A60-979B-6D5475DC8CF6}"/>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82FAD-D870-4603-AD13-A81E1BF404DA}"/>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2" name="Rectangle 11">
            <a:extLst>
              <a:ext uri="{FF2B5EF4-FFF2-40B4-BE49-F238E27FC236}">
                <a16:creationId xmlns:a16="http://schemas.microsoft.com/office/drawing/2014/main" id="{02F1AA33-B6EC-4360-84C1-7F601A5C35DD}"/>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8" name="Picture 7" descr="A white logo on a black background&#10;&#10;Description automatically generated">
            <a:extLst>
              <a:ext uri="{FF2B5EF4-FFF2-40B4-BE49-F238E27FC236}">
                <a16:creationId xmlns:a16="http://schemas.microsoft.com/office/drawing/2014/main" id="{C286A17B-5A85-3952-D3BD-ED9858AF868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2000" t="24814" r="21396" b="24815"/>
          <a:stretch/>
        </p:blipFill>
        <p:spPr>
          <a:xfrm>
            <a:off x="11097033" y="134302"/>
            <a:ext cx="724551" cy="644764"/>
          </a:xfrm>
          <a:prstGeom prst="rect">
            <a:avLst/>
          </a:prstGeom>
        </p:spPr>
      </p:pic>
      <p:pic>
        <p:nvPicPr>
          <p:cNvPr id="2" name="Picture 1" descr="A black background with white letters&#10;&#10;Description automatically generated">
            <a:extLst>
              <a:ext uri="{FF2B5EF4-FFF2-40B4-BE49-F238E27FC236}">
                <a16:creationId xmlns:a16="http://schemas.microsoft.com/office/drawing/2014/main" id="{914C2182-208C-46D1-DF3D-59110DBCA4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35" y="15550"/>
            <a:ext cx="2205668" cy="882267"/>
          </a:xfrm>
          <a:prstGeom prst="rect">
            <a:avLst/>
          </a:prstGeom>
        </p:spPr>
      </p:pic>
    </p:spTree>
    <p:extLst>
      <p:ext uri="{BB962C8B-B14F-4D97-AF65-F5344CB8AC3E}">
        <p14:creationId xmlns:p14="http://schemas.microsoft.com/office/powerpoint/2010/main" val="1909491059"/>
      </p:ext>
    </p:extLst>
  </p:cSld>
  <p:clrMap bg1="lt1" tx1="dk1" bg2="lt2" tx2="dk2" accent1="accent1" accent2="accent2" accent3="accent3" accent4="accent4" accent5="accent5" accent6="accent6" hlink="hlink" folHlink="folHlink"/>
  <p:sldLayoutIdLst>
    <p:sldLayoutId id="2147483872" r:id="rId1"/>
  </p:sldLayoutIdLst>
  <p:txStyles>
    <p:titleStyle>
      <a:lvl1pPr algn="l" defTabSz="1219170" rtl="0" eaLnBrk="1" latinLnBrk="0" hangingPunct="1">
        <a:lnSpc>
          <a:spcPct val="100000"/>
        </a:lnSpc>
        <a:spcBef>
          <a:spcPct val="0"/>
        </a:spcBef>
        <a:buNone/>
        <a:defRPr lang="en-US" sz="3200" b="0" i="0" kern="0" spc="-7" baseline="0" dirty="0">
          <a:solidFill>
            <a:srgbClr val="F4F3F9"/>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4E84C4"/>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91999" y="1701803"/>
            <a:ext cx="5390651" cy="508687"/>
          </a:xfrm>
          <a:prstGeom prst="rect">
            <a:avLst/>
          </a:prstGeom>
        </p:spPr>
        <p:txBody>
          <a:bodyPr vert="horz" wrap="square" lIns="0" tIns="12065" rIns="0" bIns="0" rtlCol="0">
            <a:noAutofit/>
          </a:bodyPr>
          <a:lstStyle/>
          <a:p>
            <a:pPr lvl="0"/>
            <a:r>
              <a:rPr lang="en-US"/>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391999" y="2849126"/>
            <a:ext cx="5390651" cy="345544"/>
          </a:xfrm>
          <a:prstGeom prst="rect">
            <a:avLst/>
          </a:prstGeom>
        </p:spPr>
        <p:txBody>
          <a:bodyPr vert="horz" wrap="square" lIns="0" tIns="17145" rIns="0" bIns="0" rtlCol="0">
            <a:spAutoFit/>
          </a:bodyPr>
          <a:lstStyle/>
          <a:p>
            <a:pPr marL="304792" lvl="0" indent="-304792">
              <a:buClr>
                <a:srgbClr val="808285"/>
              </a:buClr>
            </a:pPr>
            <a:r>
              <a:rPr lang="en-US"/>
              <a:t>Click to edit Master text styles</a:t>
            </a:r>
          </a:p>
        </p:txBody>
      </p:sp>
      <p:sp>
        <p:nvSpPr>
          <p:cNvPr id="8" name="Rectangle 7">
            <a:extLst>
              <a:ext uri="{FF2B5EF4-FFF2-40B4-BE49-F238E27FC236}">
                <a16:creationId xmlns:a16="http://schemas.microsoft.com/office/drawing/2014/main" id="{1DA4006B-35B5-4917-8DF4-E3AC5FD8F23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A1FC735E-CC28-4305-8172-FA3E342C4919}"/>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6E633C-CDA1-4590-8A4C-EC1DEA930983}"/>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2" name="Rectangle 11">
            <a:extLst>
              <a:ext uri="{FF2B5EF4-FFF2-40B4-BE49-F238E27FC236}">
                <a16:creationId xmlns:a16="http://schemas.microsoft.com/office/drawing/2014/main" id="{72DE660D-A715-4BFA-88E2-2E56B38B4814}"/>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5" name="Picture 4">
            <a:extLst>
              <a:ext uri="{FF2B5EF4-FFF2-40B4-BE49-F238E27FC236}">
                <a16:creationId xmlns:a16="http://schemas.microsoft.com/office/drawing/2014/main" id="{7628DAE3-AA29-9371-70A6-3D9B530829A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728" r="728"/>
          <a:stretch/>
        </p:blipFill>
        <p:spPr>
          <a:xfrm>
            <a:off x="11099729" y="154265"/>
            <a:ext cx="708400" cy="630391"/>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9F7DC87-B622-9A12-6E9D-04B5110F66A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735" y="-59941"/>
            <a:ext cx="2139283" cy="855713"/>
          </a:xfrm>
          <a:prstGeom prst="rect">
            <a:avLst/>
          </a:prstGeom>
        </p:spPr>
      </p:pic>
    </p:spTree>
    <p:extLst>
      <p:ext uri="{BB962C8B-B14F-4D97-AF65-F5344CB8AC3E}">
        <p14:creationId xmlns:p14="http://schemas.microsoft.com/office/powerpoint/2010/main" val="286753316"/>
      </p:ext>
    </p:extLst>
  </p:cSld>
  <p:clrMap bg1="lt1" tx1="dk1" bg2="lt2" tx2="dk2" accent1="accent1" accent2="accent2" accent3="accent3" accent4="accent4" accent5="accent5" accent6="accent6" hlink="hlink" folHlink="folHlink"/>
  <p:sldLayoutIdLst>
    <p:sldLayoutId id="2147483874" r:id="rId1"/>
  </p:sldLayoutIdLst>
  <p:txStyles>
    <p:titleStyle>
      <a:lvl1pPr algn="l" defTabSz="1219170" rtl="0" eaLnBrk="1" latinLnBrk="0" hangingPunct="1">
        <a:lnSpc>
          <a:spcPct val="100000"/>
        </a:lnSpc>
        <a:spcBef>
          <a:spcPct val="0"/>
        </a:spcBef>
        <a:buNone/>
        <a:defRPr lang="en-US" sz="3200" b="0" i="0" kern="0" spc="-7" baseline="0" dirty="0">
          <a:solidFill>
            <a:schemeClr val="tx1"/>
          </a:solidFill>
          <a:latin typeface="Calibri"/>
          <a:ea typeface="+mj-ea"/>
          <a:cs typeface="Calibri"/>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4E84C4"/>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1128" userDrawn="1">
          <p15:clr>
            <a:srgbClr val="F26B43"/>
          </p15:clr>
        </p15:guide>
        <p15:guide id="5" pos="240" userDrawn="1">
          <p15:clr>
            <a:srgbClr val="F26B43"/>
          </p15:clr>
        </p15:guide>
        <p15:guide id="6" pos="74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FDCA02-8EB4-47A9-A509-2F2B8731F4E5}"/>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10" name="Straight Connector 9">
            <a:extLst>
              <a:ext uri="{FF2B5EF4-FFF2-40B4-BE49-F238E27FC236}">
                <a16:creationId xmlns:a16="http://schemas.microsoft.com/office/drawing/2014/main" id="{A3CA6F19-D3DF-4413-AE2E-B9826B478333}"/>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A1FE8A-07CC-43DC-98A3-0C47E8ED4E06}"/>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49735" y="85017"/>
            <a:ext cx="286816" cy="527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sp>
        <p:nvSpPr>
          <p:cNvPr id="2" name="Title Placeholder 1">
            <a:extLst>
              <a:ext uri="{FF2B5EF4-FFF2-40B4-BE49-F238E27FC236}">
                <a16:creationId xmlns:a16="http://schemas.microsoft.com/office/drawing/2014/main" id="{B390DA33-8F02-4626-82E1-BCDA6726ACFB}"/>
              </a:ext>
            </a:extLst>
          </p:cNvPr>
          <p:cNvSpPr>
            <a:spLocks noGrp="1"/>
          </p:cNvSpPr>
          <p:nvPr>
            <p:ph type="title"/>
          </p:nvPr>
        </p:nvSpPr>
        <p:spPr>
          <a:xfrm>
            <a:off x="370417" y="2970351"/>
            <a:ext cx="3533967" cy="914866"/>
          </a:xfrm>
          <a:prstGeom prst="rect">
            <a:avLst/>
          </a:prstGeom>
        </p:spPr>
        <p:txBody>
          <a:bodyPr vert="horz" wrap="square" lIns="0" tIns="12065" rIns="0" bIns="0" rtlCol="0" anchor="ctr">
            <a:spAutoFit/>
          </a:bodyPr>
          <a:lstStyle/>
          <a:p>
            <a:pPr marL="7701" lvl="0">
              <a:lnSpc>
                <a:spcPct val="100000"/>
              </a:lnSpc>
              <a:spcBef>
                <a:spcPts val="57"/>
              </a:spcBef>
            </a:pPr>
            <a:r>
              <a:rPr lang="en-US"/>
              <a:t>Click to edit Master title style</a:t>
            </a:r>
          </a:p>
        </p:txBody>
      </p:sp>
      <p:pic>
        <p:nvPicPr>
          <p:cNvPr id="5" name="Picture 4" descr="A white logo on a black background&#10;&#10;Description automatically generated">
            <a:extLst>
              <a:ext uri="{FF2B5EF4-FFF2-40B4-BE49-F238E27FC236}">
                <a16:creationId xmlns:a16="http://schemas.microsoft.com/office/drawing/2014/main" id="{5B293D47-DDA2-63DA-1050-6735F8FC07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2000" t="24814" r="21396" b="24815"/>
          <a:stretch/>
        </p:blipFill>
        <p:spPr>
          <a:xfrm>
            <a:off x="11177574" y="134302"/>
            <a:ext cx="724551" cy="644764"/>
          </a:xfrm>
          <a:prstGeom prst="rect">
            <a:avLst/>
          </a:prstGeom>
        </p:spPr>
      </p:pic>
      <p:pic>
        <p:nvPicPr>
          <p:cNvPr id="3" name="Picture 2" descr="A black background with white letters&#10;&#10;Description automatically generated">
            <a:extLst>
              <a:ext uri="{FF2B5EF4-FFF2-40B4-BE49-F238E27FC236}">
                <a16:creationId xmlns:a16="http://schemas.microsoft.com/office/drawing/2014/main" id="{17E7064A-817A-3042-DA1B-D8DCCEE5E82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87" y="13703"/>
            <a:ext cx="2214904" cy="885961"/>
          </a:xfrm>
          <a:prstGeom prst="rect">
            <a:avLst/>
          </a:prstGeom>
        </p:spPr>
      </p:pic>
    </p:spTree>
    <p:extLst>
      <p:ext uri="{BB962C8B-B14F-4D97-AF65-F5344CB8AC3E}">
        <p14:creationId xmlns:p14="http://schemas.microsoft.com/office/powerpoint/2010/main" val="1126111997"/>
      </p:ext>
    </p:extLst>
  </p:cSld>
  <p:clrMap bg1="lt1" tx1="dk1" bg2="lt2" tx2="dk2" accent1="accent1" accent2="accent2" accent3="accent3" accent4="accent4" accent5="accent5" accent6="accent6" hlink="hlink" folHlink="folHlink"/>
  <p:sldLayoutIdLst>
    <p:sldLayoutId id="2147483850" r:id="rId1"/>
  </p:sldLayoutIdLst>
  <p:hf sldNum="0" hdr="0" dt="0"/>
  <p:txStyles>
    <p:titleStyle>
      <a:lvl1pPr algn="l" defTabSz="1219110" rtl="0" eaLnBrk="1" latinLnBrk="0" hangingPunct="1">
        <a:lnSpc>
          <a:spcPct val="90000"/>
        </a:lnSpc>
        <a:spcBef>
          <a:spcPct val="0"/>
        </a:spcBef>
        <a:buNone/>
        <a:defRPr lang="en-US" sz="2933" b="0" kern="0" baseline="0" dirty="0">
          <a:solidFill>
            <a:schemeClr val="bg1"/>
          </a:solidFill>
          <a:latin typeface="+mj-lt"/>
          <a:ea typeface="+mj-ea"/>
          <a:cs typeface="+mj-cs"/>
        </a:defRPr>
      </a:lvl1pPr>
    </p:titleStyle>
    <p:bodyStyle>
      <a:lvl1pPr marL="304776" indent="-304776" algn="l" defTabSz="1219110" rtl="0" eaLnBrk="1" latinLnBrk="0" hangingPunct="1">
        <a:lnSpc>
          <a:spcPct val="90000"/>
        </a:lnSpc>
        <a:spcBef>
          <a:spcPts val="1333"/>
        </a:spcBef>
        <a:buClr>
          <a:srgbClr val="E41165"/>
        </a:buClr>
        <a:buFont typeface="Arial" panose="020B0604020202020204" pitchFamily="34" charset="0"/>
        <a:buChar char="•"/>
        <a:defRPr lang="en-US" sz="1600" kern="1200" smtClean="0">
          <a:solidFill>
            <a:schemeClr val="bg1"/>
          </a:solidFill>
          <a:latin typeface="+mn-lt"/>
          <a:ea typeface="+mn-ea"/>
          <a:cs typeface="+mn-cs"/>
        </a:defRPr>
      </a:lvl1pPr>
      <a:lvl2pPr marL="914332" indent="-304776" algn="l" defTabSz="1219110" rtl="0" eaLnBrk="1" latinLnBrk="0" hangingPunct="1">
        <a:lnSpc>
          <a:spcPct val="90000"/>
        </a:lnSpc>
        <a:spcBef>
          <a:spcPts val="667"/>
        </a:spcBef>
        <a:buClr>
          <a:srgbClr val="E41165"/>
        </a:buClr>
        <a:buFont typeface="Arial" panose="020B0604020202020204" pitchFamily="34" charset="0"/>
        <a:buChar char="•"/>
        <a:defRPr lang="en-US" sz="1600" kern="1200" dirty="0" smtClean="0">
          <a:solidFill>
            <a:schemeClr val="bg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lang="en-US" sz="1600" kern="1200" dirty="0" smtClean="0">
          <a:solidFill>
            <a:schemeClr val="bg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lang="en-US" sz="1600" kern="1200" dirty="0">
          <a:solidFill>
            <a:schemeClr val="bg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85" userDrawn="1">
          <p15:clr>
            <a:srgbClr val="F26B43"/>
          </p15:clr>
        </p15:guide>
        <p15:guide id="4" orient="horz" pos="480" userDrawn="1">
          <p15:clr>
            <a:srgbClr val="F26B43"/>
          </p15:clr>
        </p15:guide>
        <p15:guide id="5" orient="horz" pos="705" userDrawn="1">
          <p15:clr>
            <a:srgbClr val="F26B43"/>
          </p15:clr>
        </p15:guide>
        <p15:guide id="6" orient="horz" pos="3943" userDrawn="1">
          <p15:clr>
            <a:srgbClr val="F26B43"/>
          </p15:clr>
        </p15:guide>
        <p15:guide id="8" pos="7447" userDrawn="1">
          <p15:clr>
            <a:srgbClr val="F26B43"/>
          </p15:clr>
        </p15:guide>
        <p15:guide id="9" pos="240" userDrawn="1">
          <p15:clr>
            <a:srgbClr val="F26B43"/>
          </p15:clr>
        </p15:guide>
        <p15:guide id="10" orient="horz" pos="422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370417" y="2970351"/>
            <a:ext cx="3533967" cy="914866"/>
          </a:xfrm>
          <a:prstGeom prst="rect">
            <a:avLst/>
          </a:prstGeom>
        </p:spPr>
        <p:txBody>
          <a:bodyPr vert="horz" wrap="square" lIns="0" tIns="12065" rIns="0" bIns="0" rtlCol="0" anchor="ctr">
            <a:spAutoFit/>
          </a:bodyPr>
          <a:lstStyle/>
          <a:p>
            <a:pPr marL="7701" lvl="0">
              <a:spcBef>
                <a:spcPts val="57"/>
              </a:spcBef>
            </a:pPr>
            <a:r>
              <a:rPr lang="en-US"/>
              <a:t>Click to edit Master title style</a:t>
            </a:r>
          </a:p>
        </p:txBody>
      </p:sp>
      <p:sp>
        <p:nvSpPr>
          <p:cNvPr id="5" name="Rectangle 4">
            <a:extLst>
              <a:ext uri="{FF2B5EF4-FFF2-40B4-BE49-F238E27FC236}">
                <a16:creationId xmlns:a16="http://schemas.microsoft.com/office/drawing/2014/main" id="{A16590AA-3667-48B3-87ED-C4A09CDFE164}"/>
              </a:ext>
            </a:extLst>
          </p:cNvPr>
          <p:cNvSpPr/>
          <p:nvPr userDrawn="1"/>
        </p:nvSpPr>
        <p:spPr>
          <a:xfrm>
            <a:off x="94187" y="134303"/>
            <a:ext cx="197916" cy="194384"/>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133"/>
          </a:p>
        </p:txBody>
      </p:sp>
      <p:cxnSp>
        <p:nvCxnSpPr>
          <p:cNvPr id="7" name="Straight Connector 6">
            <a:extLst>
              <a:ext uri="{FF2B5EF4-FFF2-40B4-BE49-F238E27FC236}">
                <a16:creationId xmlns:a16="http://schemas.microsoft.com/office/drawing/2014/main" id="{A97E1BD5-6100-419D-B8F9-30E03A565220}"/>
              </a:ext>
            </a:extLst>
          </p:cNvPr>
          <p:cNvCxnSpPr>
            <a:cxnSpLocks/>
          </p:cNvCxnSpPr>
          <p:nvPr userDrawn="1"/>
        </p:nvCxnSpPr>
        <p:spPr>
          <a:xfrm>
            <a:off x="121439" y="364669"/>
            <a:ext cx="143408"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870BF-381A-4DEA-A865-45FBF81D3955}"/>
              </a:ext>
            </a:extLst>
          </p:cNvPr>
          <p:cNvSpPr txBox="1"/>
          <p:nvPr userDrawn="1"/>
        </p:nvSpPr>
        <p:spPr>
          <a:xfrm>
            <a:off x="94187" y="441069"/>
            <a:ext cx="197916" cy="194384"/>
          </a:xfrm>
          <a:prstGeom prst="rect">
            <a:avLst/>
          </a:prstGeom>
          <a:noFill/>
        </p:spPr>
        <p:txBody>
          <a:bodyPr wrap="none" lIns="0" tIns="0" rIns="0" bIns="0" rtlCol="0" anchor="ctr" anchorCtr="0">
            <a:noAutofit/>
          </a:bodyPr>
          <a:lstStyle/>
          <a:p>
            <a:pPr algn="ctr"/>
            <a:endParaRPr lang="en-US" sz="2133">
              <a:solidFill>
                <a:schemeClr val="tx1"/>
              </a:solidFill>
            </a:endParaRPr>
          </a:p>
        </p:txBody>
      </p:sp>
      <p:sp>
        <p:nvSpPr>
          <p:cNvPr id="11" name="Rectangle 10">
            <a:extLst>
              <a:ext uri="{FF2B5EF4-FFF2-40B4-BE49-F238E27FC236}">
                <a16:creationId xmlns:a16="http://schemas.microsoft.com/office/drawing/2014/main" id="{BBF7C01B-D556-417D-9E3D-AB40942B56A1}"/>
              </a:ext>
            </a:extLst>
          </p:cNvPr>
          <p:cNvSpPr/>
          <p:nvPr userDrawn="1"/>
        </p:nvSpPr>
        <p:spPr>
          <a:xfrm>
            <a:off x="49735" y="85017"/>
            <a:ext cx="286816" cy="527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5"/>
          </a:p>
        </p:txBody>
      </p:sp>
      <p:pic>
        <p:nvPicPr>
          <p:cNvPr id="3" name="Picture 2">
            <a:extLst>
              <a:ext uri="{FF2B5EF4-FFF2-40B4-BE49-F238E27FC236}">
                <a16:creationId xmlns:a16="http://schemas.microsoft.com/office/drawing/2014/main" id="{623718F7-DE7E-3A21-9F29-FB980F7F794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728" r="728"/>
          <a:stretch/>
        </p:blipFill>
        <p:spPr>
          <a:xfrm>
            <a:off x="11102600" y="154265"/>
            <a:ext cx="708400" cy="630391"/>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B9999876-D472-C8AA-775E-73EF3060DB8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28144"/>
            <a:ext cx="2351721" cy="940688"/>
          </a:xfrm>
          <a:prstGeom prst="rect">
            <a:avLst/>
          </a:prstGeom>
        </p:spPr>
      </p:pic>
    </p:spTree>
    <p:extLst>
      <p:ext uri="{BB962C8B-B14F-4D97-AF65-F5344CB8AC3E}">
        <p14:creationId xmlns:p14="http://schemas.microsoft.com/office/powerpoint/2010/main" val="4179931982"/>
      </p:ext>
    </p:extLst>
  </p:cSld>
  <p:clrMap bg1="lt1" tx1="dk1" bg2="lt2" tx2="dk2" accent1="accent1" accent2="accent2" accent3="accent3" accent4="accent4" accent5="accent5" accent6="accent6" hlink="hlink" folHlink="folHlink"/>
  <p:sldLayoutIdLst>
    <p:sldLayoutId id="2147483868" r:id="rId1"/>
  </p:sldLayoutIdLst>
  <p:txStyles>
    <p:titleStyle>
      <a:lvl1pPr algn="l" defTabSz="1219170" rtl="0" eaLnBrk="1" latinLnBrk="0" hangingPunct="1">
        <a:lnSpc>
          <a:spcPct val="100000"/>
        </a:lnSpc>
        <a:spcBef>
          <a:spcPct val="0"/>
        </a:spcBef>
        <a:buNone/>
        <a:defRPr lang="en-US" sz="2933" b="0" i="0" kern="0" spc="-7" baseline="0" dirty="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buFont typeface="Arial" panose="020B0604020202020204" pitchFamily="34" charset="0"/>
        <a:buNone/>
        <a:defRPr lang="en-US" sz="2133" kern="1200" spc="3" dirty="0" smtClean="0">
          <a:solidFill>
            <a:srgbClr val="E41165"/>
          </a:solidFill>
          <a:latin typeface="Calibri"/>
          <a:ea typeface="+mn-ea"/>
          <a:cs typeface="Calibri"/>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bg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bg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bg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96" userDrawn="1">
          <p15:clr>
            <a:srgbClr val="F26B43"/>
          </p15:clr>
        </p15:guide>
        <p15:guide id="2" orient="horz" pos="3803" userDrawn="1">
          <p15:clr>
            <a:srgbClr val="F26B43"/>
          </p15:clr>
        </p15:guide>
        <p15:guide id="3" orient="horz" pos="480" userDrawn="1">
          <p15:clr>
            <a:srgbClr val="F26B43"/>
          </p15:clr>
        </p15:guide>
        <p15:guide id="4" orient="horz" pos="2160"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7.xml"/><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11.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12.svg"/><Relationship Id="rId9" Type="http://schemas.openxmlformats.org/officeDocument/2006/relationships/image" Target="../media/image99.png"/><Relationship Id="rId14" Type="http://schemas.openxmlformats.org/officeDocument/2006/relationships/image" Target="../media/image104.sv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sv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hyperlink" Target="mailto:sah.saroj@tcs.com" TargetMode="External"/><Relationship Id="rId3" Type="http://schemas.openxmlformats.org/officeDocument/2006/relationships/image" Target="../media/image12.svg"/><Relationship Id="rId7" Type="http://schemas.openxmlformats.org/officeDocument/2006/relationships/hyperlink" Target="mailto:rajasekhar.gadde@tcs.com" TargetMode="Externa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hyperlink" Target="mailto:kadam.rohit1@tcs.com" TargetMode="External"/><Relationship Id="rId5" Type="http://schemas.openxmlformats.org/officeDocument/2006/relationships/hyperlink" Target="mailto:niketan.panchal@tcs.com" TargetMode="External"/><Relationship Id="rId10" Type="http://schemas.openxmlformats.org/officeDocument/2006/relationships/image" Target="../media/image10.svg"/><Relationship Id="rId4" Type="http://schemas.openxmlformats.org/officeDocument/2006/relationships/hyperlink" Target="mailto:saurabh.das@tcs.com" TargetMode="Externa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pdf/2307.06435.pdf" TargetMode="External"/><Relationship Id="rId3" Type="http://schemas.openxmlformats.org/officeDocument/2006/relationships/hyperlink" Target="https://www.raps.org/news-and-articles/news-articles/2019/2/regulatory-intelligence-risk-management-and-drug" TargetMode="External"/><Relationship Id="rId7" Type="http://schemas.openxmlformats.org/officeDocument/2006/relationships/hyperlink" Target="https://ieeexplore.ieee.org/document/9129347" TargetMode="External"/><Relationship Id="rId2" Type="http://schemas.openxmlformats.org/officeDocument/2006/relationships/hyperlink" Target="https://www.pharma-iq.com/business-development/articles/regulatory-intelligence-how-ai-will-change-regulatory-operations" TargetMode="External"/><Relationship Id="rId1" Type="http://schemas.openxmlformats.org/officeDocument/2006/relationships/slideLayout" Target="../slideLayouts/slideLayout5.xml"/><Relationship Id="rId6" Type="http://schemas.openxmlformats.org/officeDocument/2006/relationships/hyperlink" Target="https://www.appliedclinicaltrialsonline.com/view/the-future-of-regulatory-intelligence-with-conversational-ai" TargetMode="External"/><Relationship Id="rId5" Type="http://schemas.openxmlformats.org/officeDocument/2006/relationships/hyperlink" Target="https://www.raps.org/News-and-Articles/News-Articles/2019/1/Proactive-Regulatory-Intelligence-Communication" TargetMode="External"/><Relationship Id="rId10" Type="http://schemas.openxmlformats.org/officeDocument/2006/relationships/image" Target="../media/image12.svg"/><Relationship Id="rId4" Type="http://schemas.openxmlformats.org/officeDocument/2006/relationships/hyperlink" Target="https://www.raps.org/News-and-Articles/News-Articles/2019/1/Managing-Regulatory-Intelligence-for-Medical-Devic" TargetMode="Externa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0.svg"/><Relationship Id="rId4" Type="http://schemas.openxmlformats.org/officeDocument/2006/relationships/image" Target="../media/image13.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31.sv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xml"/><Relationship Id="rId16" Type="http://schemas.openxmlformats.org/officeDocument/2006/relationships/image" Target="../media/image31.svg"/><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30.png"/><Relationship Id="rId10" Type="http://schemas.openxmlformats.org/officeDocument/2006/relationships/image" Target="../media/image37.svg"/><Relationship Id="rId4" Type="http://schemas.openxmlformats.org/officeDocument/2006/relationships/image" Target="../media/image12.svg"/><Relationship Id="rId9" Type="http://schemas.openxmlformats.org/officeDocument/2006/relationships/image" Target="../media/image36.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2.svg"/><Relationship Id="rId7" Type="http://schemas.openxmlformats.org/officeDocument/2006/relationships/image" Target="../media/image45.svg"/><Relationship Id="rId12" Type="http://schemas.openxmlformats.org/officeDocument/2006/relationships/image" Target="../media/image50.jpe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12.svg"/><Relationship Id="rId5" Type="http://schemas.openxmlformats.org/officeDocument/2006/relationships/image" Target="../media/image56.sv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60.svg"/></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11.pn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notesSlide" Target="../notesSlides/notesSlide3.xml"/><Relationship Id="rId16"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12.svg"/><Relationship Id="rId9" Type="http://schemas.openxmlformats.org/officeDocument/2006/relationships/image" Target="../media/image65.svg"/><Relationship Id="rId14"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4.xml"/><Relationship Id="rId16" Type="http://schemas.openxmlformats.org/officeDocument/2006/relationships/image" Target="../media/image12.svg"/><Relationship Id="rId1" Type="http://schemas.openxmlformats.org/officeDocument/2006/relationships/slideLayout" Target="../slideLayouts/slideLayout5.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11.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73.svg"/></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2.svg"/><Relationship Id="rId3" Type="http://schemas.openxmlformats.org/officeDocument/2006/relationships/image" Target="../media/image85.svg"/><Relationship Id="rId7" Type="http://schemas.openxmlformats.org/officeDocument/2006/relationships/image" Target="../media/image87.svg"/><Relationship Id="rId12" Type="http://schemas.openxmlformats.org/officeDocument/2006/relationships/image" Target="../media/image11.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56.svg"/><Relationship Id="rId10" Type="http://schemas.openxmlformats.org/officeDocument/2006/relationships/image" Target="../media/image90.png"/><Relationship Id="rId4" Type="http://schemas.openxmlformats.org/officeDocument/2006/relationships/image" Target="../media/image55.png"/><Relationship Id="rId9" Type="http://schemas.openxmlformats.org/officeDocument/2006/relationships/image" Target="../media/image8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E20636-631C-49E3-A5F8-C3D8684F9D01}"/>
              </a:ext>
            </a:extLst>
          </p:cNvPr>
          <p:cNvSpPr>
            <a:spLocks noGrp="1"/>
          </p:cNvSpPr>
          <p:nvPr>
            <p:ph type="title"/>
          </p:nvPr>
        </p:nvSpPr>
        <p:spPr>
          <a:xfrm>
            <a:off x="391999" y="1701803"/>
            <a:ext cx="5597984" cy="508687"/>
          </a:xfrm>
        </p:spPr>
        <p:txBody>
          <a:bodyPr vert="horz" wrap="square" lIns="0" tIns="16087" rIns="0" bIns="0" rtlCol="0" anchor="t">
            <a:noAutofit/>
          </a:bodyPr>
          <a:lstStyle/>
          <a:p>
            <a:r>
              <a:rPr lang="en-US" b="1">
                <a:solidFill>
                  <a:srgbClr val="000000"/>
                </a:solidFill>
                <a:latin typeface="Aharoni" panose="02010803020104030203" pitchFamily="2" charset="-79"/>
                <a:cs typeface="Aharoni" panose="02010803020104030203" pitchFamily="2" charset="-79"/>
              </a:rPr>
              <a:t>Advancing Regulatory Intelligence with Conversational and Generative AI</a:t>
            </a:r>
            <a:br>
              <a:rPr lang="en-US" b="1">
                <a:solidFill>
                  <a:srgbClr val="000000"/>
                </a:solidFill>
                <a:latin typeface="Aharoni" panose="02010803020104030203" pitchFamily="2" charset="-79"/>
                <a:cs typeface="Aharoni" panose="02010803020104030203" pitchFamily="2" charset="-79"/>
              </a:rPr>
            </a:br>
            <a:br>
              <a:rPr lang="en-US" b="1">
                <a:solidFill>
                  <a:srgbClr val="000000"/>
                </a:solidFill>
                <a:latin typeface="Aharoni" panose="02010803020104030203" pitchFamily="2" charset="-79"/>
                <a:cs typeface="Aharoni" panose="02010803020104030203" pitchFamily="2" charset="-79"/>
              </a:rPr>
            </a:br>
            <a:r>
              <a:rPr lang="en-US" sz="2800" b="0" i="0">
                <a:solidFill>
                  <a:srgbClr val="000000"/>
                </a:solidFill>
                <a:effectLst/>
                <a:latin typeface="Times New Roman" panose="02020603050405020304" pitchFamily="18" charset="0"/>
              </a:rPr>
              <a:t>SD-397</a:t>
            </a:r>
            <a:endParaRPr lang="en-US"/>
          </a:p>
        </p:txBody>
      </p:sp>
      <p:sp>
        <p:nvSpPr>
          <p:cNvPr id="3" name="Text Placeholder 2">
            <a:extLst>
              <a:ext uri="{FF2B5EF4-FFF2-40B4-BE49-F238E27FC236}">
                <a16:creationId xmlns:a16="http://schemas.microsoft.com/office/drawing/2014/main" id="{039A1C5D-C8A9-227A-8D2C-377A71C9506D}"/>
              </a:ext>
            </a:extLst>
          </p:cNvPr>
          <p:cNvSpPr>
            <a:spLocks noGrp="1"/>
          </p:cNvSpPr>
          <p:nvPr>
            <p:ph type="body" sz="quarter" idx="10"/>
          </p:nvPr>
        </p:nvSpPr>
        <p:spPr>
          <a:xfrm>
            <a:off x="374984" y="4769553"/>
            <a:ext cx="5390651" cy="386644"/>
          </a:xfrm>
        </p:spPr>
        <p:txBody>
          <a:bodyPr/>
          <a:lstStyle/>
          <a:p>
            <a:r>
              <a:rPr lang="en-US" sz="2400"/>
              <a:t>Solutions Development</a:t>
            </a:r>
          </a:p>
        </p:txBody>
      </p:sp>
      <p:sp>
        <p:nvSpPr>
          <p:cNvPr id="4" name="Text Placeholder 3">
            <a:extLst>
              <a:ext uri="{FF2B5EF4-FFF2-40B4-BE49-F238E27FC236}">
                <a16:creationId xmlns:a16="http://schemas.microsoft.com/office/drawing/2014/main" id="{3C301A49-D36A-E41F-A354-5AA6E26AC1A2}"/>
              </a:ext>
            </a:extLst>
          </p:cNvPr>
          <p:cNvSpPr>
            <a:spLocks noGrp="1"/>
          </p:cNvSpPr>
          <p:nvPr>
            <p:ph type="body" sz="quarter" idx="11"/>
          </p:nvPr>
        </p:nvSpPr>
        <p:spPr/>
        <p:txBody>
          <a:bodyPr/>
          <a:lstStyle/>
          <a:p>
            <a:fld id="{816AD2CC-6F43-41C6-BAFE-FDD822A868A0}" type="datetime4">
              <a:rPr lang="en-US" smtClean="0"/>
              <a:pPr/>
              <a:t>May 19, 2024</a:t>
            </a:fld>
            <a:endParaRPr lang="en-IN"/>
          </a:p>
        </p:txBody>
      </p:sp>
      <p:pic>
        <p:nvPicPr>
          <p:cNvPr id="18" name="Picture Placeholder 17">
            <a:extLst>
              <a:ext uri="{FF2B5EF4-FFF2-40B4-BE49-F238E27FC236}">
                <a16:creationId xmlns:a16="http://schemas.microsoft.com/office/drawing/2014/main" id="{4062F20A-81AF-AF2A-90D3-36DEA06D193E}"/>
              </a:ext>
            </a:extLst>
          </p:cNvPr>
          <p:cNvPicPr>
            <a:picLocks noGrp="1" noChangeAspect="1"/>
          </p:cNvPicPr>
          <p:nvPr>
            <p:ph type="pic" sz="quarter" idx="12"/>
          </p:nvPr>
        </p:nvPicPr>
        <p:blipFill>
          <a:blip r:embed="rId2"/>
          <a:srcRect l="15314" r="15314"/>
          <a:stretch>
            <a:fillRect/>
          </a:stretch>
        </p:blipFill>
        <p:spPr>
          <a:prstGeom prst="rect">
            <a:avLst/>
          </a:prstGeom>
        </p:spPr>
      </p:pic>
      <p:pic>
        <p:nvPicPr>
          <p:cNvPr id="2" name="Graphic 1">
            <a:extLst>
              <a:ext uri="{FF2B5EF4-FFF2-40B4-BE49-F238E27FC236}">
                <a16:creationId xmlns:a16="http://schemas.microsoft.com/office/drawing/2014/main" id="{620AE1F3-584F-E5D6-379D-46B44833F4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2948" y="6108444"/>
            <a:ext cx="1920240" cy="706877"/>
          </a:xfrm>
          <a:prstGeom prst="rect">
            <a:avLst/>
          </a:prstGeom>
        </p:spPr>
      </p:pic>
    </p:spTree>
    <p:extLst>
      <p:ext uri="{BB962C8B-B14F-4D97-AF65-F5344CB8AC3E}">
        <p14:creationId xmlns:p14="http://schemas.microsoft.com/office/powerpoint/2010/main" val="349668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063B857F-81E5-9152-5C8A-4A2CDBE44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38" y="3725862"/>
            <a:ext cx="5704764" cy="2776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A2AE007-E356-D75A-75F9-619E6AF8F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07" y="2446928"/>
            <a:ext cx="6402258" cy="3083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itle 5">
            <a:extLst>
              <a:ext uri="{FF2B5EF4-FFF2-40B4-BE49-F238E27FC236}">
                <a16:creationId xmlns:a16="http://schemas.microsoft.com/office/drawing/2014/main" id="{2390EA10-9CD6-D2AC-E552-8CEFB2EE30B8}"/>
              </a:ext>
            </a:extLst>
          </p:cNvPr>
          <p:cNvSpPr txBox="1">
            <a:spLocks/>
          </p:cNvSpPr>
          <p:nvPr/>
        </p:nvSpPr>
        <p:spPr>
          <a:xfrm>
            <a:off x="1182026" y="355522"/>
            <a:ext cx="11009975" cy="615553"/>
          </a:xfrm>
          <a:prstGeom prst="rect">
            <a:avLst/>
          </a:prstGeom>
        </p:spPr>
        <p:txBody>
          <a:bodyPr vert="horz" wrap="square" lIns="0" tIns="0" rIns="0" bIns="0" rtlCol="0" anchor="ctr">
            <a:noAutofit/>
          </a:bodyPr>
          <a:lst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a:lstStyle>
          <a:p>
            <a:r>
              <a:rPr lang="en-US"/>
              <a:t>Screenshots:</a:t>
            </a:r>
          </a:p>
        </p:txBody>
      </p:sp>
      <p:pic>
        <p:nvPicPr>
          <p:cNvPr id="5" name="Graphic 13" descr="An organic corner shape">
            <a:extLst>
              <a:ext uri="{FF2B5EF4-FFF2-40B4-BE49-F238E27FC236}">
                <a16:creationId xmlns:a16="http://schemas.microsoft.com/office/drawing/2014/main" id="{A96696EA-2686-6275-BAFE-D2040334A8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926441" y="-28759"/>
            <a:ext cx="2856692" cy="2814372"/>
          </a:xfrm>
          <a:prstGeom prst="rect">
            <a:avLst/>
          </a:prstGeom>
        </p:spPr>
      </p:pic>
      <p:pic>
        <p:nvPicPr>
          <p:cNvPr id="1028" name="Picture 4">
            <a:extLst>
              <a:ext uri="{FF2B5EF4-FFF2-40B4-BE49-F238E27FC236}">
                <a16:creationId xmlns:a16="http://schemas.microsoft.com/office/drawing/2014/main" id="{A8C684A4-2DF1-2763-8171-0108929A5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43" y="1253703"/>
            <a:ext cx="5704765" cy="2735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EADD37-8D6D-969F-B665-4E6F47F6AFC0}"/>
              </a:ext>
            </a:extLst>
          </p:cNvPr>
          <p:cNvSpPr txBox="1"/>
          <p:nvPr/>
        </p:nvSpPr>
        <p:spPr>
          <a:xfrm>
            <a:off x="5223511" y="1158631"/>
            <a:ext cx="4284383" cy="494994"/>
          </a:xfrm>
          <a:prstGeom prst="roundRect">
            <a:avLst/>
          </a:prstGeom>
          <a:solidFill>
            <a:schemeClr val="accent6">
              <a:lumMod val="20000"/>
              <a:lumOff val="80000"/>
            </a:schemeClr>
          </a:solidFill>
          <a:ln>
            <a:solidFill>
              <a:schemeClr val="tx1"/>
            </a:solidFill>
          </a:ln>
        </p:spPr>
        <p:txBody>
          <a:bodyPr wrap="square" lIns="0" tIns="0" rIns="0" bIns="0" rtlCol="0" anchor="ctr" anchorCtr="0">
            <a:noAutofit/>
          </a:bodyPr>
          <a:lstStyle/>
          <a:p>
            <a:pPr algn="ctr"/>
            <a:r>
              <a:rPr lang="en-US" sz="1600" b="1" i="1"/>
              <a:t> Drug or Device recall data along with analysis and insights</a:t>
            </a:r>
            <a:endParaRPr lang="en-US" sz="1600" b="1" i="1">
              <a:solidFill>
                <a:schemeClr val="tx1"/>
              </a:solidFill>
            </a:endParaRPr>
          </a:p>
        </p:txBody>
      </p:sp>
      <p:sp>
        <p:nvSpPr>
          <p:cNvPr id="6" name="TextBox 5">
            <a:extLst>
              <a:ext uri="{FF2B5EF4-FFF2-40B4-BE49-F238E27FC236}">
                <a16:creationId xmlns:a16="http://schemas.microsoft.com/office/drawing/2014/main" id="{DC786EEE-973C-20C7-C1BD-45A2A2BF4F97}"/>
              </a:ext>
            </a:extLst>
          </p:cNvPr>
          <p:cNvSpPr txBox="1"/>
          <p:nvPr/>
        </p:nvSpPr>
        <p:spPr>
          <a:xfrm>
            <a:off x="1034757" y="5181947"/>
            <a:ext cx="3791265" cy="439591"/>
          </a:xfrm>
          <a:prstGeom prst="roundRect">
            <a:avLst/>
          </a:prstGeom>
          <a:solidFill>
            <a:schemeClr val="accent6">
              <a:lumMod val="20000"/>
              <a:lumOff val="80000"/>
            </a:schemeClr>
          </a:solidFill>
          <a:ln>
            <a:solidFill>
              <a:schemeClr val="tx1"/>
            </a:solidFill>
          </a:ln>
        </p:spPr>
        <p:txBody>
          <a:bodyPr wrap="square" lIns="0" tIns="0" rIns="0" bIns="0" rtlCol="0" anchor="ctr" anchorCtr="0">
            <a:noAutofit/>
          </a:bodyPr>
          <a:lstStyle>
            <a:defPPr>
              <a:defRPr lang="en-US"/>
            </a:defPPr>
            <a:lvl1pPr algn="ctr">
              <a:defRPr sz="1600" b="1" i="1"/>
            </a:lvl1pPr>
          </a:lstStyle>
          <a:p>
            <a:r>
              <a:rPr lang="en-US"/>
              <a:t>Safety report and profile analysis of drug along with insights</a:t>
            </a:r>
          </a:p>
        </p:txBody>
      </p:sp>
      <p:sp>
        <p:nvSpPr>
          <p:cNvPr id="7" name="TextBox 6">
            <a:extLst>
              <a:ext uri="{FF2B5EF4-FFF2-40B4-BE49-F238E27FC236}">
                <a16:creationId xmlns:a16="http://schemas.microsoft.com/office/drawing/2014/main" id="{083C26B9-C0FF-9846-AE26-6346F9B33138}"/>
              </a:ext>
            </a:extLst>
          </p:cNvPr>
          <p:cNvSpPr txBox="1"/>
          <p:nvPr/>
        </p:nvSpPr>
        <p:spPr>
          <a:xfrm>
            <a:off x="6687013" y="6158927"/>
            <a:ext cx="3791265" cy="439591"/>
          </a:xfrm>
          <a:prstGeom prst="roundRect">
            <a:avLst/>
          </a:prstGeom>
          <a:solidFill>
            <a:schemeClr val="accent6">
              <a:lumMod val="20000"/>
              <a:lumOff val="80000"/>
            </a:schemeClr>
          </a:solidFill>
          <a:ln>
            <a:solidFill>
              <a:schemeClr val="tx1"/>
            </a:solidFill>
          </a:ln>
        </p:spPr>
        <p:txBody>
          <a:bodyPr wrap="square" lIns="0" tIns="0" rIns="0" bIns="0" rtlCol="0" anchor="ctr" anchorCtr="0">
            <a:noAutofit/>
          </a:bodyPr>
          <a:lstStyle>
            <a:defPPr>
              <a:defRPr lang="en-US"/>
            </a:defPPr>
            <a:lvl1pPr algn="ctr">
              <a:defRPr sz="1600" b="1" i="1"/>
            </a:lvl1pPr>
          </a:lstStyle>
          <a:p>
            <a:r>
              <a:rPr lang="en-US"/>
              <a:t>Drug or Device Listing information with conversational insights </a:t>
            </a:r>
          </a:p>
        </p:txBody>
      </p:sp>
    </p:spTree>
    <p:extLst>
      <p:ext uri="{BB962C8B-B14F-4D97-AF65-F5344CB8AC3E}">
        <p14:creationId xmlns:p14="http://schemas.microsoft.com/office/powerpoint/2010/main" val="28031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D52C12D1-C1C5-6294-1978-A15F45DD7F24}"/>
              </a:ext>
            </a:extLst>
          </p:cNvPr>
          <p:cNvSpPr/>
          <p:nvPr/>
        </p:nvSpPr>
        <p:spPr>
          <a:xfrm>
            <a:off x="8945218" y="1525097"/>
            <a:ext cx="2770812" cy="4404969"/>
          </a:xfrm>
          <a:prstGeom prst="roundRect">
            <a:avLst/>
          </a:prstGeom>
          <a:gradFill>
            <a:gsLst>
              <a:gs pos="0">
                <a:schemeClr val="accent1">
                  <a:lumMod val="5000"/>
                  <a:lumOff val="95000"/>
                </a:schemeClr>
              </a:gs>
              <a:gs pos="100000">
                <a:schemeClr val="accent5">
                  <a:lumMod val="40000"/>
                  <a:lumOff val="60000"/>
                </a:schemeClr>
              </a:gs>
              <a:gs pos="83000">
                <a:schemeClr val="accent4">
                  <a:lumMod val="20000"/>
                  <a:lumOff val="80000"/>
                </a:schemeClr>
              </a:gs>
              <a:gs pos="100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Rounded Corners 7">
            <a:extLst>
              <a:ext uri="{FF2B5EF4-FFF2-40B4-BE49-F238E27FC236}">
                <a16:creationId xmlns:a16="http://schemas.microsoft.com/office/drawing/2014/main" id="{0941D616-ABAA-B6D8-5F55-1AEEF15ECF3D}"/>
              </a:ext>
            </a:extLst>
          </p:cNvPr>
          <p:cNvSpPr/>
          <p:nvPr/>
        </p:nvSpPr>
        <p:spPr>
          <a:xfrm>
            <a:off x="4870805" y="1525097"/>
            <a:ext cx="2770812" cy="4404969"/>
          </a:xfrm>
          <a:prstGeom prst="roundRect">
            <a:avLst/>
          </a:prstGeom>
          <a:gradFill>
            <a:gsLst>
              <a:gs pos="0">
                <a:schemeClr val="accent1">
                  <a:lumMod val="5000"/>
                  <a:lumOff val="95000"/>
                </a:schemeClr>
              </a:gs>
              <a:gs pos="100000">
                <a:schemeClr val="accent5">
                  <a:lumMod val="40000"/>
                  <a:lumOff val="60000"/>
                </a:schemeClr>
              </a:gs>
              <a:gs pos="83000">
                <a:schemeClr val="accent4">
                  <a:lumMod val="20000"/>
                  <a:lumOff val="80000"/>
                </a:schemeClr>
              </a:gs>
              <a:gs pos="100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Rounded Corners 5">
            <a:extLst>
              <a:ext uri="{FF2B5EF4-FFF2-40B4-BE49-F238E27FC236}">
                <a16:creationId xmlns:a16="http://schemas.microsoft.com/office/drawing/2014/main" id="{5E437CA6-82DA-4C4E-3077-F81410A0CFD0}"/>
              </a:ext>
            </a:extLst>
          </p:cNvPr>
          <p:cNvSpPr/>
          <p:nvPr/>
        </p:nvSpPr>
        <p:spPr>
          <a:xfrm>
            <a:off x="868397" y="1523028"/>
            <a:ext cx="2770812" cy="4404968"/>
          </a:xfrm>
          <a:prstGeom prst="roundRect">
            <a:avLst/>
          </a:prstGeom>
          <a:gradFill>
            <a:gsLst>
              <a:gs pos="0">
                <a:schemeClr val="accent1">
                  <a:lumMod val="5000"/>
                  <a:lumOff val="95000"/>
                </a:schemeClr>
              </a:gs>
              <a:gs pos="100000">
                <a:schemeClr val="accent5">
                  <a:lumMod val="40000"/>
                  <a:lumOff val="60000"/>
                </a:schemeClr>
              </a:gs>
              <a:gs pos="83000">
                <a:schemeClr val="accent4">
                  <a:lumMod val="20000"/>
                  <a:lumOff val="80000"/>
                </a:schemeClr>
              </a:gs>
              <a:gs pos="100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Graphic 13" descr="An organic corner shape">
            <a:extLst>
              <a:ext uri="{FF2B5EF4-FFF2-40B4-BE49-F238E27FC236}">
                <a16:creationId xmlns:a16="http://schemas.microsoft.com/office/drawing/2014/main" id="{CE663621-3B21-8669-1970-8FD7986FC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135" y="0"/>
            <a:ext cx="2827501" cy="2785613"/>
          </a:xfrm>
          <a:prstGeom prst="rect">
            <a:avLst/>
          </a:prstGeom>
        </p:spPr>
      </p:pic>
      <p:sp>
        <p:nvSpPr>
          <p:cNvPr id="5" name="Title 1">
            <a:extLst>
              <a:ext uri="{FF2B5EF4-FFF2-40B4-BE49-F238E27FC236}">
                <a16:creationId xmlns:a16="http://schemas.microsoft.com/office/drawing/2014/main" id="{72550313-5571-3E44-99D2-F67251CBED3C}"/>
              </a:ext>
            </a:extLst>
          </p:cNvPr>
          <p:cNvSpPr txBox="1">
            <a:spLocks/>
          </p:cNvSpPr>
          <p:nvPr/>
        </p:nvSpPr>
        <p:spPr>
          <a:xfrm>
            <a:off x="871274" y="789004"/>
            <a:ext cx="6950016" cy="7360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a:solidFill>
                  <a:schemeClr val="bg1">
                    <a:lumMod val="95000"/>
                  </a:schemeClr>
                </a:solidFill>
                <a:latin typeface="Avenir Black" panose="02000503020000020003" pitchFamily="2" charset="0"/>
                <a:ea typeface="+mj-ea"/>
                <a:cs typeface="+mj-cs"/>
              </a:defRPr>
            </a:lvl1pPr>
          </a:lstStyle>
          <a:p>
            <a:pPr defTabSz="1219110">
              <a:lnSpc>
                <a:spcPct val="100000"/>
              </a:lnSpc>
            </a:pPr>
            <a:r>
              <a:rPr lang="en-US" sz="2800" kern="0">
                <a:solidFill>
                  <a:srgbClr val="4E84C4"/>
                </a:solidFill>
                <a:latin typeface="+mj-lt"/>
              </a:rPr>
              <a:t>Shifting the Viewpoint</a:t>
            </a:r>
          </a:p>
        </p:txBody>
      </p:sp>
      <p:cxnSp>
        <p:nvCxnSpPr>
          <p:cNvPr id="7" name="Straight Arrow Connector 6">
            <a:extLst>
              <a:ext uri="{FF2B5EF4-FFF2-40B4-BE49-F238E27FC236}">
                <a16:creationId xmlns:a16="http://schemas.microsoft.com/office/drawing/2014/main" id="{AB826548-7072-0195-D638-F79EA5D28203}"/>
              </a:ext>
            </a:extLst>
          </p:cNvPr>
          <p:cNvCxnSpPr/>
          <p:nvPr/>
        </p:nvCxnSpPr>
        <p:spPr>
          <a:xfrm>
            <a:off x="871274" y="930005"/>
            <a:ext cx="790753" cy="14377"/>
          </a:xfrm>
          <a:prstGeom prst="straightConnector1">
            <a:avLst/>
          </a:prstGeom>
          <a:ln w="57150">
            <a:solidFill>
              <a:srgbClr val="53B82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3E09B49-B238-88AC-6E27-5F1E3CD951CC}"/>
              </a:ext>
            </a:extLst>
          </p:cNvPr>
          <p:cNvSpPr txBox="1">
            <a:spLocks/>
          </p:cNvSpPr>
          <p:nvPr/>
        </p:nvSpPr>
        <p:spPr>
          <a:xfrm>
            <a:off x="1017083" y="3067558"/>
            <a:ext cx="2456492" cy="1061883"/>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53B821"/>
                </a:solidFill>
                <a:latin typeface="Avenir Book" panose="020005030200000200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Book" panose="02000503020000020003"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Book" panose="02000503020000020003"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b="1">
                <a:solidFill>
                  <a:schemeClr val="accent1">
                    <a:lumMod val="50000"/>
                  </a:schemeClr>
                </a:solidFill>
                <a:latin typeface="Avenir Book"/>
              </a:rPr>
              <a:t>HARNESSING STRUCTURED/</a:t>
            </a:r>
            <a:br>
              <a:rPr lang="en-US" sz="1600" b="1">
                <a:solidFill>
                  <a:schemeClr val="accent1">
                    <a:lumMod val="50000"/>
                  </a:schemeClr>
                </a:solidFill>
                <a:latin typeface="Avenir Book"/>
              </a:rPr>
            </a:br>
            <a:r>
              <a:rPr lang="en-US" sz="1600" b="1">
                <a:solidFill>
                  <a:schemeClr val="accent1">
                    <a:lumMod val="50000"/>
                  </a:schemeClr>
                </a:solidFill>
                <a:latin typeface="Avenir Book"/>
              </a:rPr>
              <a:t> UN-STRUCTURED </a:t>
            </a:r>
            <a:br>
              <a:rPr lang="en-US" sz="1600" b="1">
                <a:solidFill>
                  <a:schemeClr val="accent1">
                    <a:lumMod val="50000"/>
                  </a:schemeClr>
                </a:solidFill>
                <a:latin typeface="Avenir Book"/>
              </a:rPr>
            </a:br>
            <a:r>
              <a:rPr lang="en-US" sz="1600" b="1">
                <a:solidFill>
                  <a:schemeClr val="accent1">
                    <a:lumMod val="50000"/>
                  </a:schemeClr>
                </a:solidFill>
                <a:latin typeface="Avenir Book"/>
              </a:rPr>
              <a:t>CLINICAL REGULATORY INFORMATION</a:t>
            </a:r>
            <a:endParaRPr lang="en-US" sz="1600">
              <a:solidFill>
                <a:schemeClr val="accent1">
                  <a:lumMod val="50000"/>
                </a:schemeClr>
              </a:solidFill>
            </a:endParaRPr>
          </a:p>
        </p:txBody>
      </p:sp>
      <p:sp>
        <p:nvSpPr>
          <p:cNvPr id="10" name="Text Placeholder 2">
            <a:extLst>
              <a:ext uri="{FF2B5EF4-FFF2-40B4-BE49-F238E27FC236}">
                <a16:creationId xmlns:a16="http://schemas.microsoft.com/office/drawing/2014/main" id="{2E2B391E-02E6-AB28-8F81-CB6F8FF7975B}"/>
              </a:ext>
            </a:extLst>
          </p:cNvPr>
          <p:cNvSpPr txBox="1">
            <a:spLocks/>
          </p:cNvSpPr>
          <p:nvPr/>
        </p:nvSpPr>
        <p:spPr>
          <a:xfrm>
            <a:off x="4851757" y="3067558"/>
            <a:ext cx="2708695" cy="106188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53B821"/>
                </a:solidFill>
                <a:latin typeface="Avenir Book" panose="020005030200000200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Book" panose="02000503020000020003"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Book" panose="02000503020000020003"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1867" b="1">
                <a:solidFill>
                  <a:schemeClr val="accent1">
                    <a:lumMod val="50000"/>
                  </a:schemeClr>
                </a:solidFill>
                <a:latin typeface="Avenir Book"/>
              </a:rPr>
              <a:t>CONVERSATIONAL AI</a:t>
            </a:r>
          </a:p>
          <a:p>
            <a:pPr algn="ctr">
              <a:spcBef>
                <a:spcPts val="0"/>
              </a:spcBef>
            </a:pPr>
            <a:r>
              <a:rPr lang="en-US" sz="1867" b="1">
                <a:solidFill>
                  <a:schemeClr val="accent1">
                    <a:lumMod val="50000"/>
                  </a:schemeClr>
                </a:solidFill>
                <a:latin typeface="Avenir Book"/>
              </a:rPr>
              <a:t>+</a:t>
            </a:r>
          </a:p>
          <a:p>
            <a:pPr algn="ctr">
              <a:spcBef>
                <a:spcPts val="0"/>
              </a:spcBef>
            </a:pPr>
            <a:r>
              <a:rPr lang="en-US" sz="1867" b="1">
                <a:solidFill>
                  <a:schemeClr val="accent1">
                    <a:lumMod val="50000"/>
                  </a:schemeClr>
                </a:solidFill>
                <a:latin typeface="Avenir Book"/>
              </a:rPr>
              <a:t>GENERATIVE AI</a:t>
            </a:r>
            <a:endParaRPr lang="en-US" sz="1867" b="1">
              <a:solidFill>
                <a:schemeClr val="accent1">
                  <a:lumMod val="50000"/>
                </a:schemeClr>
              </a:solidFill>
            </a:endParaRPr>
          </a:p>
        </p:txBody>
      </p:sp>
      <p:sp>
        <p:nvSpPr>
          <p:cNvPr id="11" name="Text Placeholder 2">
            <a:extLst>
              <a:ext uri="{FF2B5EF4-FFF2-40B4-BE49-F238E27FC236}">
                <a16:creationId xmlns:a16="http://schemas.microsoft.com/office/drawing/2014/main" id="{6567AD7D-0BAB-3AE6-22F5-56AF357481AB}"/>
              </a:ext>
            </a:extLst>
          </p:cNvPr>
          <p:cNvSpPr txBox="1">
            <a:spLocks/>
          </p:cNvSpPr>
          <p:nvPr/>
        </p:nvSpPr>
        <p:spPr>
          <a:xfrm>
            <a:off x="8949304" y="3067558"/>
            <a:ext cx="2708695" cy="106188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53B821"/>
                </a:solidFill>
                <a:latin typeface="Avenir Book" panose="020005030200000200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Book" panose="02000503020000020003"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Book" panose="02000503020000020003"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Book" panose="02000503020000020003"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b="1">
                <a:solidFill>
                  <a:schemeClr val="accent1">
                    <a:lumMod val="50000"/>
                  </a:schemeClr>
                </a:solidFill>
                <a:latin typeface="Avenir Book"/>
              </a:rPr>
              <a:t>ACCLERATING </a:t>
            </a:r>
            <a:br>
              <a:rPr lang="en-US" sz="1600" b="1">
                <a:solidFill>
                  <a:schemeClr val="accent1">
                    <a:lumMod val="50000"/>
                  </a:schemeClr>
                </a:solidFill>
                <a:latin typeface="Avenir Book"/>
              </a:rPr>
            </a:br>
            <a:r>
              <a:rPr lang="en-US" sz="1600" b="1">
                <a:solidFill>
                  <a:schemeClr val="accent1">
                    <a:lumMod val="50000"/>
                  </a:schemeClr>
                </a:solidFill>
                <a:latin typeface="Avenir Book"/>
              </a:rPr>
              <a:t>CLINICAL TRIAL DECISIONS</a:t>
            </a:r>
            <a:endParaRPr lang="en-US" sz="1600" b="1">
              <a:solidFill>
                <a:schemeClr val="accent1">
                  <a:lumMod val="50000"/>
                </a:schemeClr>
              </a:solidFill>
            </a:endParaRPr>
          </a:p>
        </p:txBody>
      </p:sp>
      <p:pic>
        <p:nvPicPr>
          <p:cNvPr id="12" name="Graphic 12" descr="Fast Forward with solid fill">
            <a:extLst>
              <a:ext uri="{FF2B5EF4-FFF2-40B4-BE49-F238E27FC236}">
                <a16:creationId xmlns:a16="http://schemas.microsoft.com/office/drawing/2014/main" id="{D09FC2A2-7036-7613-0187-FFFCD17C85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8651" y="2981099"/>
            <a:ext cx="914400" cy="914400"/>
          </a:xfrm>
          <a:prstGeom prst="rect">
            <a:avLst/>
          </a:prstGeom>
        </p:spPr>
      </p:pic>
      <p:pic>
        <p:nvPicPr>
          <p:cNvPr id="13" name="Graphic 12" descr="Fast Forward with solid fill">
            <a:extLst>
              <a:ext uri="{FF2B5EF4-FFF2-40B4-BE49-F238E27FC236}">
                <a16:creationId xmlns:a16="http://schemas.microsoft.com/office/drawing/2014/main" id="{8F6F23F2-92E4-A222-B5C5-3679CDF268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2663" y="2981099"/>
            <a:ext cx="914400" cy="914400"/>
          </a:xfrm>
          <a:prstGeom prst="rect">
            <a:avLst/>
          </a:prstGeom>
        </p:spPr>
      </p:pic>
      <p:pic>
        <p:nvPicPr>
          <p:cNvPr id="14" name="Graphic 14" descr="Circles with arrows with solid fill">
            <a:extLst>
              <a:ext uri="{FF2B5EF4-FFF2-40B4-BE49-F238E27FC236}">
                <a16:creationId xmlns:a16="http://schemas.microsoft.com/office/drawing/2014/main" id="{3B045D6E-335F-7AB5-B7CD-600DE734B9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1366" y="2023398"/>
            <a:ext cx="914400" cy="914400"/>
          </a:xfrm>
          <a:prstGeom prst="rect">
            <a:avLst/>
          </a:prstGeom>
        </p:spPr>
      </p:pic>
      <p:pic>
        <p:nvPicPr>
          <p:cNvPr id="15" name="Graphic 15" descr="Artificial Intelligence outline">
            <a:extLst>
              <a:ext uri="{FF2B5EF4-FFF2-40B4-BE49-F238E27FC236}">
                <a16:creationId xmlns:a16="http://schemas.microsoft.com/office/drawing/2014/main" id="{14A404D4-9724-3729-536C-5916E70DD1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752919" y="2022500"/>
            <a:ext cx="914400" cy="914400"/>
          </a:xfrm>
          <a:prstGeom prst="rect">
            <a:avLst/>
          </a:prstGeom>
        </p:spPr>
      </p:pic>
      <p:pic>
        <p:nvPicPr>
          <p:cNvPr id="17" name="Graphic 17" descr="Document outline">
            <a:extLst>
              <a:ext uri="{FF2B5EF4-FFF2-40B4-BE49-F238E27FC236}">
                <a16:creationId xmlns:a16="http://schemas.microsoft.com/office/drawing/2014/main" id="{C26E55CD-23C9-A1E4-CB8F-91E54AA55E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62026" y="2032280"/>
            <a:ext cx="914400" cy="914400"/>
          </a:xfrm>
          <a:prstGeom prst="rect">
            <a:avLst/>
          </a:prstGeom>
        </p:spPr>
      </p:pic>
      <p:sp>
        <p:nvSpPr>
          <p:cNvPr id="18" name="TextBox 17">
            <a:extLst>
              <a:ext uri="{FF2B5EF4-FFF2-40B4-BE49-F238E27FC236}">
                <a16:creationId xmlns:a16="http://schemas.microsoft.com/office/drawing/2014/main" id="{3FD08ABC-01D0-613D-281A-646BAF9F4C27}"/>
              </a:ext>
            </a:extLst>
          </p:cNvPr>
          <p:cNvSpPr txBox="1"/>
          <p:nvPr/>
        </p:nvSpPr>
        <p:spPr>
          <a:xfrm>
            <a:off x="4990805" y="4149087"/>
            <a:ext cx="272882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venir Book"/>
              </a:rPr>
              <a:t>Conversational capabilities  +</a:t>
            </a:r>
          </a:p>
          <a:p>
            <a:r>
              <a:rPr lang="en-US" sz="1400">
                <a:solidFill>
                  <a:schemeClr val="accent1"/>
                </a:solidFill>
                <a:latin typeface="Avenir Book"/>
              </a:rPr>
              <a:t>Smarter insights with Generative AI. Providing upfront insights.</a:t>
            </a:r>
          </a:p>
          <a:p>
            <a:r>
              <a:rPr lang="en-US" sz="1400">
                <a:solidFill>
                  <a:schemeClr val="accent1"/>
                </a:solidFill>
                <a:latin typeface="Avenir Book"/>
              </a:rPr>
              <a:t>Identification of product specific regulatory changes and minimizing time for decision making, using intuitive user interaction</a:t>
            </a:r>
            <a:endParaRPr lang="en-US" sz="1400">
              <a:solidFill>
                <a:schemeClr val="accent1"/>
              </a:solidFill>
              <a:latin typeface="Avenir Book"/>
              <a:cs typeface="Calibri"/>
            </a:endParaRPr>
          </a:p>
        </p:txBody>
      </p:sp>
      <p:sp>
        <p:nvSpPr>
          <p:cNvPr id="19" name="TextBox 18">
            <a:extLst>
              <a:ext uri="{FF2B5EF4-FFF2-40B4-BE49-F238E27FC236}">
                <a16:creationId xmlns:a16="http://schemas.microsoft.com/office/drawing/2014/main" id="{F17E5436-7321-A61A-782A-31028CA1E9AC}"/>
              </a:ext>
            </a:extLst>
          </p:cNvPr>
          <p:cNvSpPr txBox="1"/>
          <p:nvPr/>
        </p:nvSpPr>
        <p:spPr>
          <a:xfrm>
            <a:off x="9130459" y="4149087"/>
            <a:ext cx="252754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venir Book"/>
              </a:rPr>
              <a:t>Incorporating regulatory information and Intelligence in business workflow faster and at right time.</a:t>
            </a:r>
            <a:endParaRPr lang="en-US" sz="1400">
              <a:solidFill>
                <a:schemeClr val="accent1"/>
              </a:solidFill>
              <a:latin typeface="Calibri" panose="020F0502020204030204"/>
              <a:cs typeface="Calibri"/>
            </a:endParaRPr>
          </a:p>
          <a:p>
            <a:r>
              <a:rPr lang="en-US" sz="1400">
                <a:solidFill>
                  <a:schemeClr val="accent1"/>
                </a:solidFill>
                <a:latin typeface="Avenir Book"/>
              </a:rPr>
              <a:t>Leveraging the insights to reveal impacts to clinical trial process and products.</a:t>
            </a:r>
            <a:endParaRPr lang="en-US" sz="1400">
              <a:solidFill>
                <a:schemeClr val="accent1"/>
              </a:solidFill>
              <a:cs typeface="Calibri"/>
            </a:endParaRPr>
          </a:p>
        </p:txBody>
      </p:sp>
      <p:sp>
        <p:nvSpPr>
          <p:cNvPr id="20" name="TextBox 19">
            <a:extLst>
              <a:ext uri="{FF2B5EF4-FFF2-40B4-BE49-F238E27FC236}">
                <a16:creationId xmlns:a16="http://schemas.microsoft.com/office/drawing/2014/main" id="{9DEFBB8E-80C8-2B17-BBF6-A29F7AC41603}"/>
              </a:ext>
            </a:extLst>
          </p:cNvPr>
          <p:cNvSpPr txBox="1"/>
          <p:nvPr/>
        </p:nvSpPr>
        <p:spPr>
          <a:xfrm>
            <a:off x="1017083" y="4149088"/>
            <a:ext cx="27288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venir Book"/>
              </a:rPr>
              <a:t>Streamlining the Regulatory Intelligence information using the advanced technologies of data ingestion, extraction and processing systems</a:t>
            </a:r>
            <a:endParaRPr lang="en-US" sz="1400">
              <a:solidFill>
                <a:schemeClr val="accent1"/>
              </a:solidFill>
            </a:endParaRPr>
          </a:p>
        </p:txBody>
      </p:sp>
      <p:pic>
        <p:nvPicPr>
          <p:cNvPr id="4" name="Graphic 3" descr="Open book with table lamp, books, pen and pencil">
            <a:extLst>
              <a:ext uri="{FF2B5EF4-FFF2-40B4-BE49-F238E27FC236}">
                <a16:creationId xmlns:a16="http://schemas.microsoft.com/office/drawing/2014/main" id="{4914A367-C1FE-AB5F-9E5A-D9BF653F63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0632" y="-491211"/>
            <a:ext cx="2140861" cy="2140861"/>
          </a:xfrm>
          <a:prstGeom prst="rect">
            <a:avLst/>
          </a:prstGeom>
        </p:spPr>
      </p:pic>
    </p:spTree>
    <p:extLst>
      <p:ext uri="{BB962C8B-B14F-4D97-AF65-F5344CB8AC3E}">
        <p14:creationId xmlns:p14="http://schemas.microsoft.com/office/powerpoint/2010/main" val="284072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3" descr="An organic corner shape">
            <a:extLst>
              <a:ext uri="{FF2B5EF4-FFF2-40B4-BE49-F238E27FC236}">
                <a16:creationId xmlns:a16="http://schemas.microsoft.com/office/drawing/2014/main" id="{428788E2-E867-5355-8388-FEA69A2A2B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2135" y="0"/>
            <a:ext cx="2827501" cy="2785613"/>
          </a:xfrm>
          <a:prstGeom prst="rect">
            <a:avLst/>
          </a:prstGeom>
        </p:spPr>
      </p:pic>
      <p:graphicFrame>
        <p:nvGraphicFramePr>
          <p:cNvPr id="7" name="Content Placeholder 2">
            <a:extLst>
              <a:ext uri="{FF2B5EF4-FFF2-40B4-BE49-F238E27FC236}">
                <a16:creationId xmlns:a16="http://schemas.microsoft.com/office/drawing/2014/main" id="{B2C60F32-8C44-EC95-36AD-D8D1CEB629BA}"/>
              </a:ext>
            </a:extLst>
          </p:cNvPr>
          <p:cNvGraphicFramePr>
            <a:graphicFrameLocks noGrp="1"/>
          </p:cNvGraphicFramePr>
          <p:nvPr>
            <p:ph sz="quarter" idx="11"/>
            <p:extLst>
              <p:ext uri="{D42A27DB-BD31-4B8C-83A1-F6EECF244321}">
                <p14:modId xmlns:p14="http://schemas.microsoft.com/office/powerpoint/2010/main" val="1100482525"/>
              </p:ext>
            </p:extLst>
          </p:nvPr>
        </p:nvGraphicFramePr>
        <p:xfrm>
          <a:off x="550653" y="1063201"/>
          <a:ext cx="11009973" cy="4900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a:extLst>
              <a:ext uri="{FF2B5EF4-FFF2-40B4-BE49-F238E27FC236}">
                <a16:creationId xmlns:a16="http://schemas.microsoft.com/office/drawing/2014/main" id="{5AC8E60F-C819-9CAE-FB67-3A5A868BB068}"/>
              </a:ext>
            </a:extLst>
          </p:cNvPr>
          <p:cNvSpPr txBox="1">
            <a:spLocks/>
          </p:cNvSpPr>
          <p:nvPr/>
        </p:nvSpPr>
        <p:spPr>
          <a:xfrm>
            <a:off x="1182026" y="355522"/>
            <a:ext cx="11009975" cy="615553"/>
          </a:xfrm>
          <a:prstGeom prst="rect">
            <a:avLst/>
          </a:prstGeom>
        </p:spPr>
        <p:txBody>
          <a:bodyPr vert="horz" wrap="square" lIns="0" tIns="0" rIns="0" bIns="0" rtlCol="0" anchor="ctr">
            <a:noAutofit/>
          </a:bodyPr>
          <a:lst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a:lstStyle>
          <a:p>
            <a:r>
              <a:rPr lang="en-US"/>
              <a:t>Benefits</a:t>
            </a:r>
          </a:p>
        </p:txBody>
      </p:sp>
    </p:spTree>
    <p:extLst>
      <p:ext uri="{BB962C8B-B14F-4D97-AF65-F5344CB8AC3E}">
        <p14:creationId xmlns:p14="http://schemas.microsoft.com/office/powerpoint/2010/main" val="38810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36DBA-44DC-AC96-B91A-0EEDE92D7726}"/>
              </a:ext>
            </a:extLst>
          </p:cNvPr>
          <p:cNvSpPr txBox="1"/>
          <p:nvPr/>
        </p:nvSpPr>
        <p:spPr>
          <a:xfrm>
            <a:off x="2020781" y="1863175"/>
            <a:ext cx="9863135"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cs typeface="Calibri"/>
              </a:rPr>
              <a:t>Refining </a:t>
            </a:r>
            <a:r>
              <a:rPr lang="en-US" sz="2133" b="1" i="1">
                <a:solidFill>
                  <a:schemeClr val="accent2">
                    <a:lumMod val="75000"/>
                  </a:schemeClr>
                </a:solidFill>
                <a:cs typeface="Calibri"/>
              </a:rPr>
              <a:t>knowledge repository</a:t>
            </a:r>
            <a:r>
              <a:rPr lang="en-US" sz="2133">
                <a:cs typeface="Calibri"/>
              </a:rPr>
              <a:t>, improving contextual understanding</a:t>
            </a:r>
            <a:endParaRPr lang="en-US" sz="1467">
              <a:cs typeface="Calibri"/>
            </a:endParaRPr>
          </a:p>
        </p:txBody>
      </p:sp>
      <p:pic>
        <p:nvPicPr>
          <p:cNvPr id="5" name="Graphic 5" descr="Lightbulb and gear with solid fill">
            <a:extLst>
              <a:ext uri="{FF2B5EF4-FFF2-40B4-BE49-F238E27FC236}">
                <a16:creationId xmlns:a16="http://schemas.microsoft.com/office/drawing/2014/main" id="{3F58EAB4-9542-F69A-95FA-4B3267AE3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1713" y="1814624"/>
            <a:ext cx="853440" cy="853440"/>
          </a:xfrm>
          <a:prstGeom prst="rect">
            <a:avLst/>
          </a:prstGeom>
        </p:spPr>
      </p:pic>
      <p:pic>
        <p:nvPicPr>
          <p:cNvPr id="6" name="Graphic 7" descr="Anger Symbol with solid fill">
            <a:extLst>
              <a:ext uri="{FF2B5EF4-FFF2-40B4-BE49-F238E27FC236}">
                <a16:creationId xmlns:a16="http://schemas.microsoft.com/office/drawing/2014/main" id="{B56C56C7-40AC-A938-9C59-12D3CF0A7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1713" y="2979663"/>
            <a:ext cx="853440" cy="853440"/>
          </a:xfrm>
          <a:prstGeom prst="rect">
            <a:avLst/>
          </a:prstGeom>
        </p:spPr>
      </p:pic>
      <p:sp>
        <p:nvSpPr>
          <p:cNvPr id="7" name="TextBox 6">
            <a:extLst>
              <a:ext uri="{FF2B5EF4-FFF2-40B4-BE49-F238E27FC236}">
                <a16:creationId xmlns:a16="http://schemas.microsoft.com/office/drawing/2014/main" id="{014B5C40-3CDC-B7C3-C0DB-EE489C82E30D}"/>
              </a:ext>
            </a:extLst>
          </p:cNvPr>
          <p:cNvSpPr txBox="1"/>
          <p:nvPr/>
        </p:nvSpPr>
        <p:spPr>
          <a:xfrm>
            <a:off x="2065311" y="3036862"/>
            <a:ext cx="9607104" cy="77957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b="1">
                <a:cs typeface="Calibri"/>
              </a:rPr>
              <a:t>Ensuring seamless integration </a:t>
            </a:r>
            <a:r>
              <a:rPr lang="en-US" sz="2133">
                <a:cs typeface="Calibri"/>
              </a:rPr>
              <a:t>into existing workflows, maintaining compliance with data privacy regulations must be our </a:t>
            </a:r>
            <a:r>
              <a:rPr lang="en-US" sz="2133" b="1">
                <a:solidFill>
                  <a:schemeClr val="accent2">
                    <a:lumMod val="75000"/>
                  </a:schemeClr>
                </a:solidFill>
                <a:cs typeface="Calibri"/>
              </a:rPr>
              <a:t>next priority</a:t>
            </a:r>
            <a:r>
              <a:rPr lang="en-US" sz="2133">
                <a:cs typeface="Calibri"/>
              </a:rPr>
              <a:t>.</a:t>
            </a:r>
          </a:p>
        </p:txBody>
      </p:sp>
      <p:pic>
        <p:nvPicPr>
          <p:cNvPr id="8" name="Graphic 9" descr="Move with solid fill">
            <a:extLst>
              <a:ext uri="{FF2B5EF4-FFF2-40B4-BE49-F238E27FC236}">
                <a16:creationId xmlns:a16="http://schemas.microsoft.com/office/drawing/2014/main" id="{2D6B684F-B922-6843-2025-F8B6AE5909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01712" y="4235452"/>
            <a:ext cx="853440" cy="853440"/>
          </a:xfrm>
          <a:prstGeom prst="rect">
            <a:avLst/>
          </a:prstGeom>
        </p:spPr>
      </p:pic>
      <p:sp>
        <p:nvSpPr>
          <p:cNvPr id="9" name="TextBox 8">
            <a:extLst>
              <a:ext uri="{FF2B5EF4-FFF2-40B4-BE49-F238E27FC236}">
                <a16:creationId xmlns:a16="http://schemas.microsoft.com/office/drawing/2014/main" id="{31A9D5F8-593B-2309-4A8B-280FAFF8EA0C}"/>
              </a:ext>
            </a:extLst>
          </p:cNvPr>
          <p:cNvSpPr txBox="1"/>
          <p:nvPr/>
        </p:nvSpPr>
        <p:spPr>
          <a:xfrm>
            <a:off x="2065311" y="4287530"/>
            <a:ext cx="9727805" cy="77957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b="1" i="1">
                <a:solidFill>
                  <a:schemeClr val="accent2">
                    <a:lumMod val="75000"/>
                  </a:schemeClr>
                </a:solidFill>
                <a:cs typeface="Calibri"/>
              </a:rPr>
              <a:t>Ongoing adaptation </a:t>
            </a:r>
            <a:r>
              <a:rPr lang="en-US" sz="2133" b="1">
                <a:cs typeface="Calibri"/>
              </a:rPr>
              <a:t>to evolving regulatory landscapes </a:t>
            </a:r>
            <a:r>
              <a:rPr lang="en-US" sz="2133">
                <a:cs typeface="Calibri"/>
              </a:rPr>
              <a:t>are crucial for widespread adoption and usability</a:t>
            </a:r>
          </a:p>
        </p:txBody>
      </p:sp>
      <p:pic>
        <p:nvPicPr>
          <p:cNvPr id="10" name="Graphic 13" descr="An organic corner shape">
            <a:extLst>
              <a:ext uri="{FF2B5EF4-FFF2-40B4-BE49-F238E27FC236}">
                <a16:creationId xmlns:a16="http://schemas.microsoft.com/office/drawing/2014/main" id="{FF031227-2081-D5F5-4BEE-900A684B90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9926441" y="-28759"/>
            <a:ext cx="2856692" cy="2814372"/>
          </a:xfrm>
          <a:prstGeom prst="rect">
            <a:avLst/>
          </a:prstGeom>
        </p:spPr>
      </p:pic>
      <p:sp>
        <p:nvSpPr>
          <p:cNvPr id="12" name="Title 5">
            <a:extLst>
              <a:ext uri="{FF2B5EF4-FFF2-40B4-BE49-F238E27FC236}">
                <a16:creationId xmlns:a16="http://schemas.microsoft.com/office/drawing/2014/main" id="{5D47D00D-98B3-F6EC-FBAC-96C7850E707E}"/>
              </a:ext>
            </a:extLst>
          </p:cNvPr>
          <p:cNvSpPr txBox="1">
            <a:spLocks/>
          </p:cNvSpPr>
          <p:nvPr/>
        </p:nvSpPr>
        <p:spPr>
          <a:xfrm>
            <a:off x="1182026" y="355522"/>
            <a:ext cx="11009975" cy="615553"/>
          </a:xfrm>
          <a:prstGeom prst="rect">
            <a:avLst/>
          </a:prstGeom>
        </p:spPr>
        <p:txBody>
          <a:bodyPr vert="horz" wrap="square" lIns="0" tIns="0" rIns="0" bIns="0" rtlCol="0" anchor="ctr">
            <a:noAutofit/>
          </a:bodyPr>
          <a:lst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a:lstStyle>
          <a:p>
            <a:r>
              <a:rPr lang="en-US"/>
              <a:t>The Future of Regulatory Intelligence</a:t>
            </a:r>
          </a:p>
        </p:txBody>
      </p:sp>
      <p:sp>
        <p:nvSpPr>
          <p:cNvPr id="2" name="TextBox 1">
            <a:extLst>
              <a:ext uri="{FF2B5EF4-FFF2-40B4-BE49-F238E27FC236}">
                <a16:creationId xmlns:a16="http://schemas.microsoft.com/office/drawing/2014/main" id="{0F1E1307-FDB2-E60E-C66F-51557CB7C329}"/>
              </a:ext>
            </a:extLst>
          </p:cNvPr>
          <p:cNvSpPr txBox="1"/>
          <p:nvPr/>
        </p:nvSpPr>
        <p:spPr>
          <a:xfrm>
            <a:off x="0" y="5467871"/>
            <a:ext cx="12192000" cy="666786"/>
          </a:xfrm>
          <a:prstGeom prst="rect">
            <a:avLst/>
          </a:prstGeom>
          <a:solidFill>
            <a:schemeClr val="accent2">
              <a:lumMod val="75000"/>
            </a:schemeClr>
          </a:solidFill>
        </p:spPr>
        <p:txBody>
          <a:bodyPr wrap="square">
            <a:spAutoFit/>
          </a:bodyPr>
          <a:lstStyle/>
          <a:p>
            <a:pPr algn="ctr"/>
            <a:r>
              <a:rPr lang="en-US" sz="1600" b="1">
                <a:solidFill>
                  <a:schemeClr val="bg1"/>
                </a:solidFill>
              </a:rPr>
              <a:t>Gen AI based Regulatory Intelligence Chatbot</a:t>
            </a:r>
            <a:r>
              <a:rPr lang="en-US" sz="2133" b="1">
                <a:solidFill>
                  <a:srgbClr val="000000"/>
                </a:solidFill>
              </a:rPr>
              <a:t> </a:t>
            </a:r>
          </a:p>
          <a:p>
            <a:pPr algn="ctr"/>
            <a:r>
              <a:rPr lang="en-US" sz="1600">
                <a:solidFill>
                  <a:schemeClr val="bg1"/>
                </a:solidFill>
              </a:rPr>
              <a:t>  </a:t>
            </a:r>
            <a:r>
              <a:rPr lang="en-US" sz="1600" i="1">
                <a:solidFill>
                  <a:schemeClr val="bg1"/>
                </a:solidFill>
              </a:rPr>
              <a:t>Helping pave way for new paradigm shift to better, compliant trials of future</a:t>
            </a:r>
          </a:p>
        </p:txBody>
      </p:sp>
    </p:spTree>
    <p:extLst>
      <p:ext uri="{BB962C8B-B14F-4D97-AF65-F5344CB8AC3E}">
        <p14:creationId xmlns:p14="http://schemas.microsoft.com/office/powerpoint/2010/main" val="76895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3" descr="An organic corner shape">
            <a:extLst>
              <a:ext uri="{FF2B5EF4-FFF2-40B4-BE49-F238E27FC236}">
                <a16:creationId xmlns:a16="http://schemas.microsoft.com/office/drawing/2014/main" id="{D2BC3050-3AFC-4CF9-83C8-447F088E3A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203" y="0"/>
            <a:ext cx="2827501" cy="2785613"/>
          </a:xfrm>
          <a:prstGeom prst="rect">
            <a:avLst/>
          </a:prstGeom>
        </p:spPr>
      </p:pic>
      <p:sp>
        <p:nvSpPr>
          <p:cNvPr id="8" name="Title 1">
            <a:extLst>
              <a:ext uri="{FF2B5EF4-FFF2-40B4-BE49-F238E27FC236}">
                <a16:creationId xmlns:a16="http://schemas.microsoft.com/office/drawing/2014/main" id="{1309E3BF-D7C8-8954-F963-04FED354871F}"/>
              </a:ext>
            </a:extLst>
          </p:cNvPr>
          <p:cNvSpPr>
            <a:spLocks noGrp="1"/>
          </p:cNvSpPr>
          <p:nvPr>
            <p:ph type="title"/>
          </p:nvPr>
        </p:nvSpPr>
        <p:spPr>
          <a:xfrm>
            <a:off x="499824" y="2785613"/>
            <a:ext cx="4011084" cy="787399"/>
          </a:xfrm>
        </p:spPr>
        <p:txBody>
          <a:bodyPr/>
          <a:lstStyle/>
          <a:p>
            <a:r>
              <a:rPr lang="en-US" sz="2800"/>
              <a:t>Contact Us</a:t>
            </a:r>
          </a:p>
        </p:txBody>
      </p:sp>
      <p:sp>
        <p:nvSpPr>
          <p:cNvPr id="3" name="Text Placeholder 2">
            <a:extLst>
              <a:ext uri="{FF2B5EF4-FFF2-40B4-BE49-F238E27FC236}">
                <a16:creationId xmlns:a16="http://schemas.microsoft.com/office/drawing/2014/main" id="{4EF45281-43FE-F805-43D5-A5C97C2551C9}"/>
              </a:ext>
            </a:extLst>
          </p:cNvPr>
          <p:cNvSpPr>
            <a:spLocks noGrp="1"/>
          </p:cNvSpPr>
          <p:nvPr>
            <p:ph idx="1"/>
          </p:nvPr>
        </p:nvSpPr>
        <p:spPr>
          <a:xfrm>
            <a:off x="2730977" y="1497497"/>
            <a:ext cx="4011085" cy="6407427"/>
          </a:xfrm>
        </p:spPr>
        <p:txBody>
          <a:bodyPr vert="horz" lIns="0" tIns="0" rIns="0" bIns="0" rtlCol="0">
            <a:normAutofit/>
          </a:bodyPr>
          <a:lstStyle/>
          <a:p>
            <a:r>
              <a:rPr lang="en-US" sz="2000"/>
              <a:t>Saurabh Das</a:t>
            </a:r>
          </a:p>
          <a:p>
            <a:pPr marL="0" indent="0">
              <a:buNone/>
            </a:pPr>
            <a:r>
              <a:rPr lang="en-US" sz="2000"/>
              <a:t>      Tata Consultancy Services; </a:t>
            </a:r>
          </a:p>
          <a:p>
            <a:pPr marL="0" indent="0">
              <a:buNone/>
            </a:pPr>
            <a:r>
              <a:rPr lang="en-US" sz="2000"/>
              <a:t>      Email:  </a:t>
            </a:r>
            <a:r>
              <a:rPr lang="en-US" sz="2000">
                <a:hlinkClick r:id="rId4"/>
              </a:rPr>
              <a:t>saurabh.das@tcs.com</a:t>
            </a:r>
            <a:endParaRPr lang="en-US" sz="2000"/>
          </a:p>
          <a:p>
            <a:pPr marL="0" indent="0">
              <a:buNone/>
            </a:pPr>
            <a:endParaRPr lang="en-US" sz="2000"/>
          </a:p>
          <a:p>
            <a:r>
              <a:rPr lang="en-US" sz="2000"/>
              <a:t>Niketan Panchal</a:t>
            </a:r>
          </a:p>
          <a:p>
            <a:pPr marL="0" indent="0">
              <a:buNone/>
            </a:pPr>
            <a:r>
              <a:rPr lang="en-US" sz="2000"/>
              <a:t>      Tata Consultancy Services; </a:t>
            </a:r>
          </a:p>
          <a:p>
            <a:pPr marL="0" indent="0">
              <a:buNone/>
            </a:pPr>
            <a:r>
              <a:rPr lang="en-US" sz="2000"/>
              <a:t>      Email:  </a:t>
            </a:r>
            <a:r>
              <a:rPr lang="en-US" sz="2000">
                <a:hlinkClick r:id="rId5"/>
              </a:rPr>
              <a:t>niketan.panchal@tcs.com</a:t>
            </a:r>
            <a:endParaRPr lang="en-US" sz="2000"/>
          </a:p>
          <a:p>
            <a:endParaRPr lang="en-US" sz="2000"/>
          </a:p>
        </p:txBody>
      </p:sp>
      <p:sp>
        <p:nvSpPr>
          <p:cNvPr id="11" name="TextBox 10">
            <a:extLst>
              <a:ext uri="{FF2B5EF4-FFF2-40B4-BE49-F238E27FC236}">
                <a16:creationId xmlns:a16="http://schemas.microsoft.com/office/drawing/2014/main" id="{DD1215A4-1CB8-4B2A-BC80-28010AE51CA6}"/>
              </a:ext>
            </a:extLst>
          </p:cNvPr>
          <p:cNvSpPr txBox="1"/>
          <p:nvPr/>
        </p:nvSpPr>
        <p:spPr>
          <a:xfrm>
            <a:off x="7447722" y="1491669"/>
            <a:ext cx="4244454" cy="3031599"/>
          </a:xfrm>
          <a:prstGeom prst="rect">
            <a:avLst/>
          </a:prstGeom>
          <a:noFill/>
        </p:spPr>
        <p:txBody>
          <a:bodyPr wrap="square">
            <a:spAutoFit/>
          </a:bodyPr>
          <a:lstStyle/>
          <a:p>
            <a:pPr marL="228594" marR="0" lvl="0" indent="-228594"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Rohit Kadam</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Tata Consultancy Services; </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Email:  </a:t>
            </a: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hlinkClick r:id="rId6"/>
              </a:rPr>
              <a:t>kadam.rohit1@tcs.com</a:t>
            </a: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a:p>
            <a:pPr marL="228594" marR="0" lvl="0" indent="-228594"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Rajasekhar Gadde</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Tata Consultancy Services; </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Email:  </a:t>
            </a: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hlinkClick r:id="rId7"/>
              </a:rPr>
              <a:t>rajasekhar.gadde@tcs.com</a:t>
            </a: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B583280-5A51-AA1D-62F0-F16047A6D209}"/>
              </a:ext>
            </a:extLst>
          </p:cNvPr>
          <p:cNvSpPr txBox="1"/>
          <p:nvPr/>
        </p:nvSpPr>
        <p:spPr>
          <a:xfrm>
            <a:off x="2730977" y="4861128"/>
            <a:ext cx="6255026" cy="1256754"/>
          </a:xfrm>
          <a:prstGeom prst="rect">
            <a:avLst/>
          </a:prstGeom>
          <a:noFill/>
        </p:spPr>
        <p:txBody>
          <a:bodyPr wrap="square">
            <a:spAutoFit/>
          </a:bodyPr>
          <a:lstStyle/>
          <a:p>
            <a:pPr marL="228594" marR="0" lvl="0" indent="-228594"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Saroj Sah</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Tata Consultancy Services;</a:t>
            </a:r>
          </a:p>
          <a:p>
            <a:pPr marL="0" marR="0" lvl="0" indent="0" algn="l" defTabSz="1219110" rtl="0" eaLnBrk="1" fontAlgn="auto" latinLnBrk="0" hangingPunct="1">
              <a:lnSpc>
                <a:spcPct val="90000"/>
              </a:lnSpc>
              <a:spcBef>
                <a:spcPts val="1333"/>
              </a:spcBef>
              <a:spcAft>
                <a:spcPts val="0"/>
              </a:spcAft>
              <a:buClr>
                <a:srgbClr val="007DC5"/>
              </a:buClr>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      Email:  </a:t>
            </a: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hlinkClick r:id="rId8"/>
              </a:rPr>
              <a:t>sah.saroj@tcs.com</a:t>
            </a: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Graphic 1">
            <a:extLst>
              <a:ext uri="{FF2B5EF4-FFF2-40B4-BE49-F238E27FC236}">
                <a16:creationId xmlns:a16="http://schemas.microsoft.com/office/drawing/2014/main" id="{8DB96A5F-E7D4-1195-1098-5439CF88A3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291" y="0"/>
            <a:ext cx="1920240" cy="706877"/>
          </a:xfrm>
          <a:prstGeom prst="rect">
            <a:avLst/>
          </a:prstGeom>
        </p:spPr>
      </p:pic>
    </p:spTree>
    <p:extLst>
      <p:ext uri="{BB962C8B-B14F-4D97-AF65-F5344CB8AC3E}">
        <p14:creationId xmlns:p14="http://schemas.microsoft.com/office/powerpoint/2010/main" val="143235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63D7-650A-A93C-0CFE-BDFFE0F950FA}"/>
              </a:ext>
            </a:extLst>
          </p:cNvPr>
          <p:cNvSpPr>
            <a:spLocks noGrp="1"/>
          </p:cNvSpPr>
          <p:nvPr>
            <p:ph type="title"/>
          </p:nvPr>
        </p:nvSpPr>
        <p:spPr/>
        <p:txBody>
          <a:bodyPr/>
          <a:lstStyle/>
          <a:p>
            <a:br>
              <a:rPr lang="en-US">
                <a:cs typeface="Arial"/>
              </a:rPr>
            </a:br>
            <a:r>
              <a:rPr lang="en-US">
                <a:cs typeface="Arial"/>
              </a:rPr>
              <a:t>References</a:t>
            </a:r>
            <a:endParaRPr lang="en-US">
              <a:solidFill>
                <a:srgbClr val="000000"/>
              </a:solidFill>
              <a:cs typeface="Arial"/>
            </a:endParaRPr>
          </a:p>
          <a:p>
            <a:endParaRPr lang="en-US"/>
          </a:p>
        </p:txBody>
      </p:sp>
      <p:sp>
        <p:nvSpPr>
          <p:cNvPr id="3" name="Content Placeholder 2">
            <a:extLst>
              <a:ext uri="{FF2B5EF4-FFF2-40B4-BE49-F238E27FC236}">
                <a16:creationId xmlns:a16="http://schemas.microsoft.com/office/drawing/2014/main" id="{4AFB068A-909A-DAA6-130D-D9F3C4A64F59}"/>
              </a:ext>
            </a:extLst>
          </p:cNvPr>
          <p:cNvSpPr>
            <a:spLocks noGrp="1"/>
          </p:cNvSpPr>
          <p:nvPr>
            <p:ph sz="quarter" idx="11"/>
          </p:nvPr>
        </p:nvSpPr>
        <p:spPr>
          <a:xfrm>
            <a:off x="591014" y="1055569"/>
            <a:ext cx="11009973" cy="33585912"/>
          </a:xfrm>
        </p:spPr>
        <p:txBody>
          <a:bodyPr vert="horz" wrap="square" lIns="0" tIns="0" rIns="0" bIns="0" rtlCol="0" anchor="t">
            <a:spAutoFit/>
          </a:bodyPr>
          <a:lstStyle/>
          <a:p>
            <a:pPr>
              <a:spcAft>
                <a:spcPts val="800"/>
              </a:spcAft>
            </a:pPr>
            <a:r>
              <a:rPr lang="en-US">
                <a:solidFill>
                  <a:srgbClr val="000000"/>
                </a:solidFill>
                <a:latin typeface="Times New Roman"/>
                <a:cs typeface="Times New Roman"/>
              </a:rPr>
              <a:t>Taylor, Natasha. 2019. “Regulatory Intelligence: How AI will change regulatory operations.” Pharma </a:t>
            </a:r>
            <a:r>
              <a:rPr lang="en-US" err="1">
                <a:solidFill>
                  <a:srgbClr val="000000"/>
                </a:solidFill>
                <a:latin typeface="Times New Roman"/>
                <a:cs typeface="Times New Roman"/>
              </a:rPr>
              <a:t>iQ</a:t>
            </a:r>
            <a:r>
              <a:rPr lang="en-US">
                <a:solidFill>
                  <a:srgbClr val="000000"/>
                </a:solidFill>
                <a:latin typeface="Times New Roman"/>
                <a:cs typeface="Times New Roman"/>
              </a:rPr>
              <a:t>. September 24, 2019. </a:t>
            </a:r>
            <a:r>
              <a:rPr lang="en-US">
                <a:solidFill>
                  <a:srgbClr val="000000"/>
                </a:solidFill>
                <a:latin typeface="Times New Roman"/>
                <a:cs typeface="Times New Roman"/>
                <a:hlinkClick r:id="rId2"/>
              </a:rPr>
              <a:t>https://www.pharma-iq.com/business-development/articles/regulatory-intelligence-how-ai-will-change-regulatory-operations</a:t>
            </a:r>
            <a:r>
              <a:rPr lang="en-US">
                <a:solidFill>
                  <a:srgbClr val="000000"/>
                </a:solidFill>
                <a:latin typeface="Times New Roman"/>
                <a:cs typeface="Times New Roman"/>
              </a:rPr>
              <a:t>.</a:t>
            </a:r>
            <a:endParaRPr lang="en-US"/>
          </a:p>
          <a:p>
            <a:pPr>
              <a:spcAft>
                <a:spcPts val="800"/>
              </a:spcAft>
            </a:pPr>
            <a:r>
              <a:rPr lang="en-US">
                <a:solidFill>
                  <a:srgbClr val="000000"/>
                </a:solidFill>
                <a:latin typeface="Times New Roman"/>
                <a:cs typeface="Times New Roman"/>
              </a:rPr>
              <a:t>Hall, Gloria. 2019. “Regulatory Intelligence, Risk Management and Drug Promotion.” Regulatory Focus. February 05, 2019. </a:t>
            </a:r>
            <a:r>
              <a:rPr lang="en-US">
                <a:solidFill>
                  <a:srgbClr val="000000"/>
                </a:solidFill>
                <a:latin typeface="Times New Roman"/>
                <a:cs typeface="Times New Roman"/>
                <a:hlinkClick r:id="rId3"/>
              </a:rPr>
              <a:t>https://www.raps.org/news-and-articles/news-articles/2019/2/regulatory-intelligence-risk-management-and-drug</a:t>
            </a:r>
            <a:r>
              <a:rPr lang="en-US">
                <a:solidFill>
                  <a:srgbClr val="000000"/>
                </a:solidFill>
                <a:latin typeface="Times New Roman"/>
                <a:cs typeface="Times New Roman"/>
              </a:rPr>
              <a:t> </a:t>
            </a:r>
          </a:p>
          <a:p>
            <a:pPr>
              <a:spcAft>
                <a:spcPts val="800"/>
              </a:spcAft>
            </a:pPr>
            <a:r>
              <a:rPr lang="en-US" err="1">
                <a:solidFill>
                  <a:srgbClr val="000000"/>
                </a:solidFill>
                <a:latin typeface="Times New Roman"/>
                <a:cs typeface="Times New Roman"/>
              </a:rPr>
              <a:t>Vincins</a:t>
            </a:r>
            <a:r>
              <a:rPr lang="en-US">
                <a:solidFill>
                  <a:srgbClr val="000000"/>
                </a:solidFill>
                <a:latin typeface="Times New Roman"/>
                <a:cs typeface="Times New Roman"/>
              </a:rPr>
              <a:t>, Richard. 2019. “Managing Regulatory Intelligence for Medical Devices.” Regulatory Focus. January 29, 2019. </a:t>
            </a:r>
            <a:r>
              <a:rPr lang="en-US">
                <a:solidFill>
                  <a:srgbClr val="000000"/>
                </a:solidFill>
                <a:latin typeface="Times New Roman"/>
                <a:cs typeface="Times New Roman"/>
                <a:hlinkClick r:id="rId4"/>
              </a:rPr>
              <a:t>https://www.raps.org/News-and-Articles/News-Articles/2019/1/Managing-Regulatory-Intelligence-for-Medical-Devic</a:t>
            </a:r>
            <a:r>
              <a:rPr lang="en-US">
                <a:solidFill>
                  <a:srgbClr val="000000"/>
                </a:solidFill>
                <a:latin typeface="Times New Roman"/>
                <a:cs typeface="Times New Roman"/>
              </a:rPr>
              <a:t> </a:t>
            </a:r>
          </a:p>
          <a:p>
            <a:pPr>
              <a:spcAft>
                <a:spcPts val="800"/>
              </a:spcAft>
            </a:pPr>
            <a:r>
              <a:rPr lang="en-US">
                <a:solidFill>
                  <a:srgbClr val="000000"/>
                </a:solidFill>
                <a:latin typeface="Times New Roman"/>
                <a:cs typeface="Times New Roman"/>
              </a:rPr>
              <a:t>Huddle, Emil. and Messmer, Kirsten. 2019. “Proactive Regulatory Intelligence Communication.” Regulatory Focus. January 24, 2019. </a:t>
            </a:r>
            <a:r>
              <a:rPr lang="en-US">
                <a:solidFill>
                  <a:srgbClr val="000000"/>
                </a:solidFill>
                <a:latin typeface="Times New Roman"/>
                <a:cs typeface="Times New Roman"/>
                <a:hlinkClick r:id="rId5"/>
              </a:rPr>
              <a:t>https://www.raps.org/News-and-Articles/News-Articles/2019/1/Proactive-Regulatory-Intelligence-Communication</a:t>
            </a:r>
            <a:endParaRPr lang="en-US">
              <a:solidFill>
                <a:srgbClr val="000000"/>
              </a:solidFill>
              <a:latin typeface="Times New Roman"/>
              <a:cs typeface="Times New Roman"/>
            </a:endParaRPr>
          </a:p>
          <a:p>
            <a:pPr>
              <a:spcAft>
                <a:spcPts val="800"/>
              </a:spcAft>
            </a:pPr>
            <a:r>
              <a:rPr lang="en-US">
                <a:solidFill>
                  <a:srgbClr val="000000"/>
                </a:solidFill>
                <a:latin typeface="Times New Roman"/>
                <a:cs typeface="Times New Roman"/>
              </a:rPr>
              <a:t> Kadam, Rohit. Das, Saurabh. Pachisia, Ashutosh. Panchal, Niketan. Ramachandran, Anita. Dr. Indani, Ashish. and Chaturvedi, Prashant. 2022. “The Future of Regulatory Intelligence With Conversational AI.” Applied Clinical Trials. May 24, 2022. </a:t>
            </a:r>
            <a:r>
              <a:rPr lang="en-US">
                <a:solidFill>
                  <a:srgbClr val="000000"/>
                </a:solidFill>
                <a:latin typeface="Times New Roman"/>
                <a:cs typeface="Times New Roman"/>
                <a:hlinkClick r:id="rId6"/>
              </a:rPr>
              <a:t>https://www.appliedclinicaltrialsonline.com/view/the-future-of-regulatory-intelligence-with-conversational-ai</a:t>
            </a:r>
            <a:r>
              <a:rPr lang="en-US">
                <a:solidFill>
                  <a:srgbClr val="000000"/>
                </a:solidFill>
                <a:latin typeface="Times New Roman"/>
                <a:cs typeface="Times New Roman"/>
              </a:rPr>
              <a:t> </a:t>
            </a:r>
          </a:p>
          <a:p>
            <a:pPr>
              <a:spcAft>
                <a:spcPts val="800"/>
              </a:spcAft>
            </a:pPr>
            <a:r>
              <a:rPr lang="en-US">
                <a:solidFill>
                  <a:srgbClr val="000000"/>
                </a:solidFill>
                <a:latin typeface="Times New Roman"/>
                <a:cs typeface="Times New Roman"/>
              </a:rPr>
              <a:t>Kulkarni, P. </a:t>
            </a:r>
            <a:r>
              <a:rPr lang="en-US" err="1">
                <a:solidFill>
                  <a:srgbClr val="000000"/>
                </a:solidFill>
                <a:latin typeface="Times New Roman"/>
                <a:cs typeface="Times New Roman"/>
              </a:rPr>
              <a:t>Mahabaleshwarkar</a:t>
            </a:r>
            <a:r>
              <a:rPr lang="en-US">
                <a:solidFill>
                  <a:srgbClr val="000000"/>
                </a:solidFill>
                <a:latin typeface="Times New Roman"/>
                <a:cs typeface="Times New Roman"/>
              </a:rPr>
              <a:t>, A. Kulkarni, M. </a:t>
            </a:r>
            <a:r>
              <a:rPr lang="en-US" err="1">
                <a:solidFill>
                  <a:srgbClr val="000000"/>
                </a:solidFill>
                <a:latin typeface="Times New Roman"/>
                <a:cs typeface="Times New Roman"/>
              </a:rPr>
              <a:t>Sirsikar</a:t>
            </a:r>
            <a:r>
              <a:rPr lang="en-US">
                <a:solidFill>
                  <a:srgbClr val="000000"/>
                </a:solidFill>
                <a:latin typeface="Times New Roman"/>
                <a:cs typeface="Times New Roman"/>
              </a:rPr>
              <a:t>, N. and Gadgil, K. 2019. “Conversational AI: An Overview of Methodologies, Applications &amp; Future Scope.” IEEE Xplore. </a:t>
            </a:r>
            <a:r>
              <a:rPr lang="en-US">
                <a:solidFill>
                  <a:srgbClr val="000000"/>
                </a:solidFill>
                <a:latin typeface="Times New Roman"/>
                <a:cs typeface="Times New Roman"/>
                <a:hlinkClick r:id="rId7"/>
              </a:rPr>
              <a:t>https://ieeexplore.ieee.org/document/9129347</a:t>
            </a:r>
            <a:endParaRPr lang="en-US"/>
          </a:p>
          <a:p>
            <a:pPr>
              <a:spcAft>
                <a:spcPts val="800"/>
              </a:spcAft>
            </a:pPr>
            <a:r>
              <a:rPr lang="en-US">
                <a:solidFill>
                  <a:srgbClr val="000000"/>
                </a:solidFill>
                <a:latin typeface="Times New Roman"/>
                <a:cs typeface="Times New Roman"/>
              </a:rPr>
              <a:t>Naveed, Humza. Khan, Asad Ullah. Qiu, Shi. Saqib, Muhammad. Anwar, Saeed. Usman, Muhammad. Akhtar, Naveed. Barnes, Nick. and Mian, Ajmal. 2024. “A Comprehensive Overview of Large Language Models” </a:t>
            </a:r>
            <a:r>
              <a:rPr lang="en-US" err="1">
                <a:solidFill>
                  <a:srgbClr val="000000"/>
                </a:solidFill>
                <a:latin typeface="Times New Roman"/>
                <a:cs typeface="Times New Roman"/>
              </a:rPr>
              <a:t>arxiv</a:t>
            </a:r>
            <a:r>
              <a:rPr lang="en-US">
                <a:solidFill>
                  <a:srgbClr val="000000"/>
                </a:solidFill>
                <a:latin typeface="Times New Roman"/>
                <a:cs typeface="Times New Roman"/>
              </a:rPr>
              <a:t> February 20, 2024. </a:t>
            </a:r>
            <a:r>
              <a:rPr lang="en-US">
                <a:solidFill>
                  <a:srgbClr val="000000"/>
                </a:solidFill>
                <a:latin typeface="Times New Roman"/>
                <a:cs typeface="Times New Roman"/>
                <a:hlinkClick r:id="rId8"/>
              </a:rPr>
              <a:t>https://arxiv.org/pdf/2307.06435.pdf</a:t>
            </a:r>
            <a:endParaRPr lang="en-US"/>
          </a:p>
          <a:p>
            <a:endParaRPr lang="en-US"/>
          </a:p>
        </p:txBody>
      </p:sp>
      <p:pic>
        <p:nvPicPr>
          <p:cNvPr id="5" name="Graphic 13" descr="An organic corner shape">
            <a:extLst>
              <a:ext uri="{FF2B5EF4-FFF2-40B4-BE49-F238E27FC236}">
                <a16:creationId xmlns:a16="http://schemas.microsoft.com/office/drawing/2014/main" id="{6E0F29BE-6147-87D7-4F24-5B6AD74299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9926441" y="-28759"/>
            <a:ext cx="2856692" cy="2814372"/>
          </a:xfrm>
          <a:prstGeom prst="rect">
            <a:avLst/>
          </a:prstGeom>
        </p:spPr>
      </p:pic>
    </p:spTree>
    <p:extLst>
      <p:ext uri="{BB962C8B-B14F-4D97-AF65-F5344CB8AC3E}">
        <p14:creationId xmlns:p14="http://schemas.microsoft.com/office/powerpoint/2010/main" val="4234291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879C570-D8F2-962A-E9C9-D0B54E53E5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156876" y="6035040"/>
            <a:ext cx="1920239" cy="706877"/>
          </a:xfrm>
          <a:prstGeom prst="rect">
            <a:avLst/>
          </a:prstGeom>
        </p:spPr>
      </p:pic>
    </p:spTree>
    <p:extLst>
      <p:ext uri="{BB962C8B-B14F-4D97-AF65-F5344CB8AC3E}">
        <p14:creationId xmlns:p14="http://schemas.microsoft.com/office/powerpoint/2010/main" val="5475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13" descr="An organic corner shape">
            <a:extLst>
              <a:ext uri="{FF2B5EF4-FFF2-40B4-BE49-F238E27FC236}">
                <a16:creationId xmlns:a16="http://schemas.microsoft.com/office/drawing/2014/main" id="{FC9619C9-459B-8F11-D39D-463BC98600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163" y="0"/>
            <a:ext cx="2827501" cy="2785613"/>
          </a:xfrm>
          <a:prstGeom prst="rect">
            <a:avLst/>
          </a:prstGeom>
        </p:spPr>
      </p:pic>
      <p:sp>
        <p:nvSpPr>
          <p:cNvPr id="8" name="Text Placeholder 7">
            <a:extLst>
              <a:ext uri="{FF2B5EF4-FFF2-40B4-BE49-F238E27FC236}">
                <a16:creationId xmlns:a16="http://schemas.microsoft.com/office/drawing/2014/main" id="{16C0B7EE-0952-68B0-5BB9-01581D57145C}"/>
              </a:ext>
            </a:extLst>
          </p:cNvPr>
          <p:cNvSpPr>
            <a:spLocks noGrp="1"/>
          </p:cNvSpPr>
          <p:nvPr>
            <p:ph type="body" sz="quarter" idx="11"/>
          </p:nvPr>
        </p:nvSpPr>
        <p:spPr>
          <a:xfrm>
            <a:off x="4789786" y="2743458"/>
            <a:ext cx="3256935" cy="2400657"/>
          </a:xfrm>
        </p:spPr>
        <p:txBody>
          <a:bodyPr>
            <a:normAutofit/>
          </a:bodyPr>
          <a:lstStyle/>
          <a:p>
            <a:pPr algn="just"/>
            <a:r>
              <a:rPr lang="en-US" sz="1200"/>
              <a:t>Saurabh Das is part of Life Sciences, TCS ADD Platforms at Tata Consultancy Services (TCS). </a:t>
            </a:r>
          </a:p>
          <a:p>
            <a:pPr algn="just">
              <a:spcBef>
                <a:spcPts val="600"/>
              </a:spcBef>
            </a:pPr>
            <a:r>
              <a:rPr lang="en-US" sz="1200"/>
              <a:t>In his current role, he is the Product Head of TCS ADD Analytics &amp; Insights and also Heads the ADD Research and Innovation. He has over 17 years of experience in product development and managing large program executions. He has an in-depth understanding of system architecture and software landscape through experience in different business processes of large client projects spanning multi-tier, cloud and mobile applications. </a:t>
            </a:r>
          </a:p>
        </p:txBody>
      </p:sp>
      <p:sp>
        <p:nvSpPr>
          <p:cNvPr id="7" name="Text Placeholder 6">
            <a:extLst>
              <a:ext uri="{FF2B5EF4-FFF2-40B4-BE49-F238E27FC236}">
                <a16:creationId xmlns:a16="http://schemas.microsoft.com/office/drawing/2014/main" id="{9A2A8B3F-F5DD-99B5-C5A5-E2F5F22A575E}"/>
              </a:ext>
            </a:extLst>
          </p:cNvPr>
          <p:cNvSpPr>
            <a:spLocks noGrp="1"/>
          </p:cNvSpPr>
          <p:nvPr>
            <p:ph type="body" sz="quarter" idx="10"/>
          </p:nvPr>
        </p:nvSpPr>
        <p:spPr>
          <a:xfrm>
            <a:off x="4114515" y="2391747"/>
            <a:ext cx="2088672" cy="351711"/>
          </a:xfrm>
        </p:spPr>
        <p:txBody>
          <a:bodyPr>
            <a:normAutofit/>
          </a:bodyPr>
          <a:lstStyle/>
          <a:p>
            <a:r>
              <a:rPr lang="en-US" b="1"/>
              <a:t>Saurabh Das</a:t>
            </a:r>
          </a:p>
        </p:txBody>
      </p:sp>
      <p:sp>
        <p:nvSpPr>
          <p:cNvPr id="9" name="Text Placeholder 8">
            <a:extLst>
              <a:ext uri="{FF2B5EF4-FFF2-40B4-BE49-F238E27FC236}">
                <a16:creationId xmlns:a16="http://schemas.microsoft.com/office/drawing/2014/main" id="{16FC4DBB-D72D-C7C0-029C-8836CA602C90}"/>
              </a:ext>
            </a:extLst>
          </p:cNvPr>
          <p:cNvSpPr>
            <a:spLocks noGrp="1"/>
          </p:cNvSpPr>
          <p:nvPr>
            <p:ph type="body" sz="quarter" idx="12"/>
          </p:nvPr>
        </p:nvSpPr>
        <p:spPr>
          <a:xfrm>
            <a:off x="596876" y="1098501"/>
            <a:ext cx="3375291" cy="392825"/>
          </a:xfrm>
        </p:spPr>
        <p:txBody>
          <a:bodyPr>
            <a:normAutofit/>
          </a:bodyPr>
          <a:lstStyle/>
          <a:p>
            <a:r>
              <a:rPr lang="en-US" b="1"/>
              <a:t>Rohit Kadam</a:t>
            </a:r>
          </a:p>
        </p:txBody>
      </p:sp>
      <p:sp>
        <p:nvSpPr>
          <p:cNvPr id="10" name="Text Placeholder 9">
            <a:extLst>
              <a:ext uri="{FF2B5EF4-FFF2-40B4-BE49-F238E27FC236}">
                <a16:creationId xmlns:a16="http://schemas.microsoft.com/office/drawing/2014/main" id="{523BD743-C3B4-18C4-943A-10D6D5269A5F}"/>
              </a:ext>
            </a:extLst>
          </p:cNvPr>
          <p:cNvSpPr>
            <a:spLocks noGrp="1"/>
          </p:cNvSpPr>
          <p:nvPr>
            <p:ph type="body" sz="quarter" idx="13"/>
          </p:nvPr>
        </p:nvSpPr>
        <p:spPr>
          <a:xfrm>
            <a:off x="1046923" y="1464262"/>
            <a:ext cx="2826748" cy="1292663"/>
          </a:xfrm>
        </p:spPr>
        <p:txBody>
          <a:bodyPr>
            <a:normAutofit lnSpcReduction="10000"/>
          </a:bodyPr>
          <a:lstStyle/>
          <a:p>
            <a:pPr algn="just"/>
            <a:r>
              <a:rPr lang="en-US" sz="1200"/>
              <a:t>Rohit Kadam: Rohit Kadam is a Researcher at Tata Consultancy Services (TCS). </a:t>
            </a:r>
          </a:p>
          <a:p>
            <a:pPr algn="just">
              <a:spcBef>
                <a:spcPts val="600"/>
              </a:spcBef>
            </a:pPr>
            <a:r>
              <a:rPr lang="en-US" sz="1200"/>
              <a:t>He is working with the TCS ADD Research and Innovation as a Researcher in R&amp;I Team for nearly 3.5 years and contributed extensively to developing key solutions for TCS Healthcare Domain</a:t>
            </a:r>
            <a:endParaRPr lang="en-US" sz="1400"/>
          </a:p>
        </p:txBody>
      </p:sp>
      <p:sp>
        <p:nvSpPr>
          <p:cNvPr id="2" name="Text Placeholder 8">
            <a:extLst>
              <a:ext uri="{FF2B5EF4-FFF2-40B4-BE49-F238E27FC236}">
                <a16:creationId xmlns:a16="http://schemas.microsoft.com/office/drawing/2014/main" id="{DE634B8F-B670-0C5A-B166-AA97AB01627A}"/>
              </a:ext>
            </a:extLst>
          </p:cNvPr>
          <p:cNvSpPr txBox="1">
            <a:spLocks/>
          </p:cNvSpPr>
          <p:nvPr/>
        </p:nvSpPr>
        <p:spPr>
          <a:xfrm>
            <a:off x="8841961" y="1137485"/>
            <a:ext cx="3375291" cy="2462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600"/>
              </a:spcAft>
              <a:buClr>
                <a:schemeClr val="accent1"/>
              </a:buClr>
              <a:buFont typeface="Wingdings" panose="05000000000000000000" pitchFamily="2" charset="2"/>
              <a:buNone/>
              <a:defRPr sz="2000" b="1" kern="1200" baseline="0">
                <a:solidFill>
                  <a:schemeClr val="accent1"/>
                </a:solidFill>
                <a:latin typeface="+mn-lt"/>
                <a:ea typeface="+mn-ea"/>
                <a:cs typeface="Arial" panose="020B0604020202020204" pitchFamily="34" charset="0"/>
              </a:defRPr>
            </a:lvl1pPr>
            <a:lvl2pPr marL="292608"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2000" kern="1200" baseline="0">
                <a:solidFill>
                  <a:schemeClr val="tx1"/>
                </a:solidFill>
                <a:latin typeface="+mn-lt"/>
                <a:ea typeface="+mn-ea"/>
                <a:cs typeface="Arial" panose="020B0604020202020204" pitchFamily="34" charset="0"/>
              </a:defRPr>
            </a:lvl2pPr>
            <a:lvl3pPr marL="576072" indent="0" algn="l" defTabSz="914400" rtl="0" eaLnBrk="1" latinLnBrk="0" hangingPunct="1">
              <a:lnSpc>
                <a:spcPct val="100000"/>
              </a:lnSpc>
              <a:spcBef>
                <a:spcPts val="0"/>
              </a:spcBef>
              <a:spcAft>
                <a:spcPts val="600"/>
              </a:spcAft>
              <a:buClr>
                <a:schemeClr val="accent1"/>
              </a:buClr>
              <a:buFont typeface="Wingdings" pitchFamily="2" charset="2"/>
              <a:buNone/>
              <a:defRPr sz="2000" kern="1200" baseline="0">
                <a:solidFill>
                  <a:schemeClr val="tx1"/>
                </a:solidFill>
                <a:latin typeface="+mn-lt"/>
                <a:ea typeface="+mn-ea"/>
                <a:cs typeface="Arial" panose="020B0604020202020204" pitchFamily="34" charset="0"/>
              </a:defRPr>
            </a:lvl3pPr>
            <a:lvl4pPr marL="96012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800" kern="1200" baseline="0">
                <a:solidFill>
                  <a:schemeClr val="tx1"/>
                </a:solidFill>
                <a:latin typeface="+mn-lt"/>
                <a:ea typeface="+mn-ea"/>
                <a:cs typeface="Arial" panose="020B0604020202020204" pitchFamily="34" charset="0"/>
              </a:defRPr>
            </a:lvl4pPr>
            <a:lvl5pPr marL="182880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600" kern="1200" baseline="0">
                <a:solidFill>
                  <a:schemeClr val="tx2"/>
                </a:solidFill>
                <a:latin typeface="+mn-lt"/>
                <a:ea typeface="+mn-ea"/>
                <a:cs typeface="+mn-cs"/>
              </a:defRPr>
            </a:lvl5pPr>
            <a:lvl6pPr marL="9144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Niketan Panchal</a:t>
            </a:r>
          </a:p>
        </p:txBody>
      </p:sp>
      <p:sp>
        <p:nvSpPr>
          <p:cNvPr id="4" name="Text Placeholder 8">
            <a:extLst>
              <a:ext uri="{FF2B5EF4-FFF2-40B4-BE49-F238E27FC236}">
                <a16:creationId xmlns:a16="http://schemas.microsoft.com/office/drawing/2014/main" id="{4DDF75C3-1E68-F734-CF46-2C9E548C37A9}"/>
              </a:ext>
            </a:extLst>
          </p:cNvPr>
          <p:cNvSpPr txBox="1">
            <a:spLocks/>
          </p:cNvSpPr>
          <p:nvPr/>
        </p:nvSpPr>
        <p:spPr>
          <a:xfrm>
            <a:off x="596876" y="4101080"/>
            <a:ext cx="3375291" cy="2462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600"/>
              </a:spcAft>
              <a:buClr>
                <a:schemeClr val="accent1"/>
              </a:buClr>
              <a:buFont typeface="Wingdings" panose="05000000000000000000" pitchFamily="2" charset="2"/>
              <a:buNone/>
              <a:defRPr sz="2000" b="1" kern="1200" baseline="0">
                <a:solidFill>
                  <a:schemeClr val="accent1"/>
                </a:solidFill>
                <a:latin typeface="+mn-lt"/>
                <a:ea typeface="+mn-ea"/>
                <a:cs typeface="Arial" panose="020B0604020202020204" pitchFamily="34" charset="0"/>
              </a:defRPr>
            </a:lvl1pPr>
            <a:lvl2pPr marL="292608"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2000" kern="1200" baseline="0">
                <a:solidFill>
                  <a:schemeClr val="tx1"/>
                </a:solidFill>
                <a:latin typeface="+mn-lt"/>
                <a:ea typeface="+mn-ea"/>
                <a:cs typeface="Arial" panose="020B0604020202020204" pitchFamily="34" charset="0"/>
              </a:defRPr>
            </a:lvl2pPr>
            <a:lvl3pPr marL="576072" indent="0" algn="l" defTabSz="914400" rtl="0" eaLnBrk="1" latinLnBrk="0" hangingPunct="1">
              <a:lnSpc>
                <a:spcPct val="100000"/>
              </a:lnSpc>
              <a:spcBef>
                <a:spcPts val="0"/>
              </a:spcBef>
              <a:spcAft>
                <a:spcPts val="600"/>
              </a:spcAft>
              <a:buClr>
                <a:schemeClr val="accent1"/>
              </a:buClr>
              <a:buFont typeface="Wingdings" pitchFamily="2" charset="2"/>
              <a:buNone/>
              <a:defRPr sz="2000" kern="1200" baseline="0">
                <a:solidFill>
                  <a:schemeClr val="tx1"/>
                </a:solidFill>
                <a:latin typeface="+mn-lt"/>
                <a:ea typeface="+mn-ea"/>
                <a:cs typeface="Arial" panose="020B0604020202020204" pitchFamily="34" charset="0"/>
              </a:defRPr>
            </a:lvl3pPr>
            <a:lvl4pPr marL="96012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800" kern="1200" baseline="0">
                <a:solidFill>
                  <a:schemeClr val="tx1"/>
                </a:solidFill>
                <a:latin typeface="+mn-lt"/>
                <a:ea typeface="+mn-ea"/>
                <a:cs typeface="Arial" panose="020B0604020202020204" pitchFamily="34" charset="0"/>
              </a:defRPr>
            </a:lvl4pPr>
            <a:lvl5pPr marL="182880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600" kern="1200" baseline="0">
                <a:solidFill>
                  <a:schemeClr val="tx2"/>
                </a:solidFill>
                <a:latin typeface="+mn-lt"/>
                <a:ea typeface="+mn-ea"/>
                <a:cs typeface="+mn-cs"/>
              </a:defRPr>
            </a:lvl5pPr>
            <a:lvl6pPr marL="9144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Rajasekhar Gadde</a:t>
            </a:r>
          </a:p>
        </p:txBody>
      </p:sp>
      <p:sp>
        <p:nvSpPr>
          <p:cNvPr id="11" name="Text Placeholder 8">
            <a:extLst>
              <a:ext uri="{FF2B5EF4-FFF2-40B4-BE49-F238E27FC236}">
                <a16:creationId xmlns:a16="http://schemas.microsoft.com/office/drawing/2014/main" id="{C174389E-CB71-BE23-6949-32782742A219}"/>
              </a:ext>
            </a:extLst>
          </p:cNvPr>
          <p:cNvSpPr txBox="1">
            <a:spLocks/>
          </p:cNvSpPr>
          <p:nvPr/>
        </p:nvSpPr>
        <p:spPr>
          <a:xfrm>
            <a:off x="8841961" y="4101078"/>
            <a:ext cx="3375291" cy="2462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600"/>
              </a:spcAft>
              <a:buClr>
                <a:schemeClr val="accent1"/>
              </a:buClr>
              <a:buFont typeface="Wingdings" panose="05000000000000000000" pitchFamily="2" charset="2"/>
              <a:buNone/>
              <a:defRPr sz="2000" b="1" kern="1200" baseline="0">
                <a:solidFill>
                  <a:schemeClr val="accent1"/>
                </a:solidFill>
                <a:latin typeface="+mn-lt"/>
                <a:ea typeface="+mn-ea"/>
                <a:cs typeface="Arial" panose="020B0604020202020204" pitchFamily="34" charset="0"/>
              </a:defRPr>
            </a:lvl1pPr>
            <a:lvl2pPr marL="292608"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2000" kern="1200" baseline="0">
                <a:solidFill>
                  <a:schemeClr val="tx1"/>
                </a:solidFill>
                <a:latin typeface="+mn-lt"/>
                <a:ea typeface="+mn-ea"/>
                <a:cs typeface="Arial" panose="020B0604020202020204" pitchFamily="34" charset="0"/>
              </a:defRPr>
            </a:lvl2pPr>
            <a:lvl3pPr marL="576072" indent="0" algn="l" defTabSz="914400" rtl="0" eaLnBrk="1" latinLnBrk="0" hangingPunct="1">
              <a:lnSpc>
                <a:spcPct val="100000"/>
              </a:lnSpc>
              <a:spcBef>
                <a:spcPts val="0"/>
              </a:spcBef>
              <a:spcAft>
                <a:spcPts val="600"/>
              </a:spcAft>
              <a:buClr>
                <a:schemeClr val="accent1"/>
              </a:buClr>
              <a:buFont typeface="Wingdings" pitchFamily="2" charset="2"/>
              <a:buNone/>
              <a:defRPr sz="2000" kern="1200" baseline="0">
                <a:solidFill>
                  <a:schemeClr val="tx1"/>
                </a:solidFill>
                <a:latin typeface="+mn-lt"/>
                <a:ea typeface="+mn-ea"/>
                <a:cs typeface="Arial" panose="020B0604020202020204" pitchFamily="34" charset="0"/>
              </a:defRPr>
            </a:lvl3pPr>
            <a:lvl4pPr marL="96012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800" kern="1200" baseline="0">
                <a:solidFill>
                  <a:schemeClr val="tx1"/>
                </a:solidFill>
                <a:latin typeface="+mn-lt"/>
                <a:ea typeface="+mn-ea"/>
                <a:cs typeface="Arial" panose="020B0604020202020204" pitchFamily="34" charset="0"/>
              </a:defRPr>
            </a:lvl4pPr>
            <a:lvl5pPr marL="1828800" indent="0" algn="l" defTabSz="914400" rtl="0" eaLnBrk="1" latinLnBrk="0" hangingPunct="1">
              <a:lnSpc>
                <a:spcPct val="100000"/>
              </a:lnSpc>
              <a:spcBef>
                <a:spcPts val="0"/>
              </a:spcBef>
              <a:spcAft>
                <a:spcPts val="600"/>
              </a:spcAft>
              <a:buClr>
                <a:schemeClr val="accent1"/>
              </a:buClr>
              <a:buFont typeface="Arial" panose="020B0604020202020204" pitchFamily="34" charset="0"/>
              <a:buNone/>
              <a:defRPr sz="1600" kern="1200" baseline="0">
                <a:solidFill>
                  <a:schemeClr val="tx2"/>
                </a:solidFill>
                <a:latin typeface="+mn-lt"/>
                <a:ea typeface="+mn-ea"/>
                <a:cs typeface="+mn-cs"/>
              </a:defRPr>
            </a:lvl5pPr>
            <a:lvl6pPr marL="9144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Saroj Sah</a:t>
            </a:r>
          </a:p>
        </p:txBody>
      </p:sp>
      <p:pic>
        <p:nvPicPr>
          <p:cNvPr id="14" name="Picture 13" descr="A picture containing person, person, posing&#10;&#10;Description automatically generated">
            <a:extLst>
              <a:ext uri="{FF2B5EF4-FFF2-40B4-BE49-F238E27FC236}">
                <a16:creationId xmlns:a16="http://schemas.microsoft.com/office/drawing/2014/main" id="{22FF182C-8B2D-022B-7E89-1BCD54E07FB9}"/>
              </a:ext>
            </a:extLst>
          </p:cNvPr>
          <p:cNvPicPr>
            <a:picLocks noChangeAspect="1"/>
          </p:cNvPicPr>
          <p:nvPr/>
        </p:nvPicPr>
        <p:blipFill rotWithShape="1">
          <a:blip r:embed="rId4"/>
          <a:srcRect t="2232" b="2232"/>
          <a:stretch/>
        </p:blipFill>
        <p:spPr>
          <a:xfrm>
            <a:off x="3921390" y="2756923"/>
            <a:ext cx="820677" cy="731520"/>
          </a:xfrm>
          <a:prstGeom prst="flowChartConnector">
            <a:avLst/>
          </a:prstGeom>
          <a:ln>
            <a:solidFill>
              <a:schemeClr val="tx2">
                <a:lumMod val="50000"/>
                <a:lumOff val="50000"/>
              </a:schemeClr>
            </a:solidFill>
          </a:ln>
        </p:spPr>
      </p:pic>
      <p:pic>
        <p:nvPicPr>
          <p:cNvPr id="17" name="object 14">
            <a:extLst>
              <a:ext uri="{FF2B5EF4-FFF2-40B4-BE49-F238E27FC236}">
                <a16:creationId xmlns:a16="http://schemas.microsoft.com/office/drawing/2014/main" id="{41944A60-4701-6A89-1A27-1EBA825729F0}"/>
              </a:ext>
            </a:extLst>
          </p:cNvPr>
          <p:cNvPicPr/>
          <p:nvPr/>
        </p:nvPicPr>
        <p:blipFill>
          <a:blip r:embed="rId5"/>
          <a:srcRect l="12500" r="12500"/>
          <a:stretch/>
        </p:blipFill>
        <p:spPr>
          <a:xfrm>
            <a:off x="223963" y="1400819"/>
            <a:ext cx="822960" cy="822960"/>
          </a:xfrm>
          <a:prstGeom prst="flowChartConnector">
            <a:avLst/>
          </a:prstGeom>
        </p:spPr>
      </p:pic>
      <p:pic>
        <p:nvPicPr>
          <p:cNvPr id="18" name="Picture 10">
            <a:extLst>
              <a:ext uri="{FF2B5EF4-FFF2-40B4-BE49-F238E27FC236}">
                <a16:creationId xmlns:a16="http://schemas.microsoft.com/office/drawing/2014/main" id="{3B1DA7EF-E5ED-457F-930A-93D1FE72C989}"/>
              </a:ext>
            </a:extLst>
          </p:cNvPr>
          <p:cNvPicPr>
            <a:picLocks noChangeAspect="1"/>
          </p:cNvPicPr>
          <p:nvPr/>
        </p:nvPicPr>
        <p:blipFill rotWithShape="1">
          <a:blip r:embed="rId6"/>
          <a:srcRect l="5229" r="4575" b="24000"/>
          <a:stretch/>
        </p:blipFill>
        <p:spPr>
          <a:xfrm>
            <a:off x="185395" y="4483723"/>
            <a:ext cx="822960" cy="708567"/>
          </a:xfrm>
          <a:prstGeom prst="flowChartConnector">
            <a:avLst/>
          </a:prstGeom>
        </p:spPr>
      </p:pic>
      <p:pic>
        <p:nvPicPr>
          <p:cNvPr id="19" name="object 20">
            <a:extLst>
              <a:ext uri="{FF2B5EF4-FFF2-40B4-BE49-F238E27FC236}">
                <a16:creationId xmlns:a16="http://schemas.microsoft.com/office/drawing/2014/main" id="{A51B5F3C-357C-2AEC-D584-E443E132AADF}"/>
              </a:ext>
            </a:extLst>
          </p:cNvPr>
          <p:cNvPicPr/>
          <p:nvPr/>
        </p:nvPicPr>
        <p:blipFill>
          <a:blip r:embed="rId7">
            <a:extLst>
              <a:ext uri="{28A0092B-C50C-407E-A947-70E740481C1C}">
                <a14:useLocalDpi xmlns:a14="http://schemas.microsoft.com/office/drawing/2010/main" val="0"/>
              </a:ext>
            </a:extLst>
          </a:blip>
          <a:srcRect/>
          <a:stretch/>
        </p:blipFill>
        <p:spPr>
          <a:xfrm>
            <a:off x="8200893" y="1400819"/>
            <a:ext cx="822960" cy="822960"/>
          </a:xfrm>
          <a:prstGeom prst="flowChartConnector">
            <a:avLst/>
          </a:prstGeom>
          <a:ln>
            <a:solidFill>
              <a:schemeClr val="accent1">
                <a:lumMod val="75000"/>
              </a:schemeClr>
            </a:solidFill>
          </a:ln>
        </p:spPr>
      </p:pic>
      <p:pic>
        <p:nvPicPr>
          <p:cNvPr id="15" name="object 20">
            <a:extLst>
              <a:ext uri="{FF2B5EF4-FFF2-40B4-BE49-F238E27FC236}">
                <a16:creationId xmlns:a16="http://schemas.microsoft.com/office/drawing/2014/main" id="{1569E429-24D3-2301-F6CC-47906B45D26E}"/>
              </a:ext>
            </a:extLst>
          </p:cNvPr>
          <p:cNvPicPr/>
          <p:nvPr/>
        </p:nvPicPr>
        <p:blipFill>
          <a:blip r:embed="rId8"/>
          <a:srcRect t="7889" b="7889"/>
          <a:stretch/>
        </p:blipFill>
        <p:spPr>
          <a:xfrm>
            <a:off x="8200893" y="4412149"/>
            <a:ext cx="822960" cy="822960"/>
          </a:xfrm>
          <a:prstGeom prst="flowChartConnector">
            <a:avLst/>
          </a:prstGeom>
        </p:spPr>
      </p:pic>
      <p:sp>
        <p:nvSpPr>
          <p:cNvPr id="12" name="Title 5">
            <a:extLst>
              <a:ext uri="{FF2B5EF4-FFF2-40B4-BE49-F238E27FC236}">
                <a16:creationId xmlns:a16="http://schemas.microsoft.com/office/drawing/2014/main" id="{1BF0D269-B424-0252-5680-87DFE5B070F3}"/>
              </a:ext>
            </a:extLst>
          </p:cNvPr>
          <p:cNvSpPr txBox="1">
            <a:spLocks/>
          </p:cNvSpPr>
          <p:nvPr/>
        </p:nvSpPr>
        <p:spPr>
          <a:xfrm>
            <a:off x="1182026" y="355522"/>
            <a:ext cx="11009975" cy="615553"/>
          </a:xfrm>
          <a:prstGeom prst="rect">
            <a:avLst/>
          </a:prstGeom>
        </p:spPr>
        <p:txBody>
          <a:bodyPr vert="horz" wrap="square" lIns="0" tIns="0" rIns="0" bIns="0" rtlCol="0" anchor="ctr">
            <a:noAutofit/>
          </a:bodyPr>
          <a:lst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a:lstStyle>
          <a:p>
            <a:r>
              <a:rPr lang="en-US"/>
              <a:t>Biographies</a:t>
            </a:r>
          </a:p>
        </p:txBody>
      </p:sp>
      <p:sp>
        <p:nvSpPr>
          <p:cNvPr id="22" name="Text Placeholder 9">
            <a:extLst>
              <a:ext uri="{FF2B5EF4-FFF2-40B4-BE49-F238E27FC236}">
                <a16:creationId xmlns:a16="http://schemas.microsoft.com/office/drawing/2014/main" id="{ECB0AB94-0476-A84B-BF72-66AE7461CC4F}"/>
              </a:ext>
            </a:extLst>
          </p:cNvPr>
          <p:cNvSpPr txBox="1">
            <a:spLocks/>
          </p:cNvSpPr>
          <p:nvPr/>
        </p:nvSpPr>
        <p:spPr>
          <a:xfrm>
            <a:off x="8962836" y="1464259"/>
            <a:ext cx="2826748" cy="1292663"/>
          </a:xfrm>
        </p:spPr>
        <p:txBody>
          <a:bodyPr>
            <a:normAutofit lnSpcReduction="10000"/>
          </a:bodyPr>
          <a:lstStyle>
            <a:lvl1pPr marL="0" indent="0" algn="l" defTabSz="1219110" rtl="0" eaLnBrk="1" latinLnBrk="0" hangingPunct="1">
              <a:lnSpc>
                <a:spcPct val="90000"/>
              </a:lnSpc>
              <a:spcBef>
                <a:spcPts val="1333"/>
              </a:spcBef>
              <a:buClr>
                <a:srgbClr val="007DC5"/>
              </a:buClr>
              <a:buFont typeface="Arial" panose="020B0604020202020204" pitchFamily="34" charset="0"/>
              <a:buNone/>
              <a:defRPr lang="en-US" sz="1800" b="0" kern="1200">
                <a:solidFill>
                  <a:schemeClr val="tx1"/>
                </a:solidFill>
                <a:latin typeface="+mn-lt"/>
                <a:ea typeface="+mn-ea"/>
                <a:cs typeface="+mn-cs"/>
              </a:defRPr>
            </a:lvl1pPr>
            <a:lvl2pPr marL="292601"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2pPr>
            <a:lvl3pPr marL="576058"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3pPr>
            <a:lvl4pPr marL="960096"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4pPr>
            <a:lvl5pPr marL="1828754"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spcBef>
                <a:spcPts val="600"/>
              </a:spcBef>
              <a:spcAft>
                <a:spcPts val="0"/>
              </a:spcAft>
            </a:pPr>
            <a:r>
              <a:rPr lang="en-US" sz="1200"/>
              <a:t>Niketan Panchal works for TCS ADD Research and Innovation as a Researcher (TCS). </a:t>
            </a:r>
          </a:p>
          <a:p>
            <a:pPr algn="just">
              <a:spcBef>
                <a:spcPts val="600"/>
              </a:spcBef>
              <a:spcAft>
                <a:spcPts val="0"/>
              </a:spcAft>
            </a:pPr>
            <a:r>
              <a:rPr lang="en-US" sz="1200"/>
              <a:t>He has been with the TCS ADD Life Sciences Platform for about 3 years as a Researcher in the R&amp;I Team. Niketan possesses Data Science skills. </a:t>
            </a:r>
          </a:p>
        </p:txBody>
      </p:sp>
      <p:sp>
        <p:nvSpPr>
          <p:cNvPr id="25" name="Text Placeholder 9">
            <a:extLst>
              <a:ext uri="{FF2B5EF4-FFF2-40B4-BE49-F238E27FC236}">
                <a16:creationId xmlns:a16="http://schemas.microsoft.com/office/drawing/2014/main" id="{6B869D9C-2B9D-0C27-C542-A769DBC8D2EF}"/>
              </a:ext>
            </a:extLst>
          </p:cNvPr>
          <p:cNvSpPr txBox="1">
            <a:spLocks/>
          </p:cNvSpPr>
          <p:nvPr/>
        </p:nvSpPr>
        <p:spPr>
          <a:xfrm>
            <a:off x="1016772" y="4497783"/>
            <a:ext cx="2826748" cy="1292663"/>
          </a:xfrm>
        </p:spPr>
        <p:txBody>
          <a:bodyPr>
            <a:normAutofit lnSpcReduction="10000"/>
          </a:bodyPr>
          <a:lstStyle>
            <a:lvl1pPr marL="0" indent="0" algn="l" defTabSz="1219110" rtl="0" eaLnBrk="1" latinLnBrk="0" hangingPunct="1">
              <a:lnSpc>
                <a:spcPct val="90000"/>
              </a:lnSpc>
              <a:spcBef>
                <a:spcPts val="1333"/>
              </a:spcBef>
              <a:buClr>
                <a:srgbClr val="007DC5"/>
              </a:buClr>
              <a:buFont typeface="Arial" panose="020B0604020202020204" pitchFamily="34" charset="0"/>
              <a:buNone/>
              <a:defRPr lang="en-US" sz="1800" b="0" kern="1200">
                <a:solidFill>
                  <a:schemeClr val="tx1"/>
                </a:solidFill>
                <a:latin typeface="+mn-lt"/>
                <a:ea typeface="+mn-ea"/>
                <a:cs typeface="+mn-cs"/>
              </a:defRPr>
            </a:lvl1pPr>
            <a:lvl2pPr marL="292601"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2pPr>
            <a:lvl3pPr marL="576058"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3pPr>
            <a:lvl4pPr marL="960096"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4pPr>
            <a:lvl5pPr marL="1828754"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r>
              <a:rPr lang="en-US" sz="1200"/>
              <a:t>Rajasekhar Gadde is a Researcher at TCS ADD Research and Innovation, working on the ADD Life Sciences Platform. </a:t>
            </a:r>
          </a:p>
          <a:p>
            <a:pPr algn="just">
              <a:spcBef>
                <a:spcPts val="600"/>
              </a:spcBef>
            </a:pPr>
            <a:r>
              <a:rPr lang="en-US" sz="1200"/>
              <a:t>With over 3 years of experience at TCS, Rajasekhar is part of the Research and Innovation team, leveraging data science skills.</a:t>
            </a:r>
          </a:p>
        </p:txBody>
      </p:sp>
      <p:sp>
        <p:nvSpPr>
          <p:cNvPr id="26" name="Text Placeholder 9">
            <a:extLst>
              <a:ext uri="{FF2B5EF4-FFF2-40B4-BE49-F238E27FC236}">
                <a16:creationId xmlns:a16="http://schemas.microsoft.com/office/drawing/2014/main" id="{7AA3A6A5-899C-AA33-F5E7-8325DD13AF05}"/>
              </a:ext>
            </a:extLst>
          </p:cNvPr>
          <p:cNvSpPr txBox="1">
            <a:spLocks/>
          </p:cNvSpPr>
          <p:nvPr/>
        </p:nvSpPr>
        <p:spPr>
          <a:xfrm>
            <a:off x="8992987" y="4497783"/>
            <a:ext cx="2826748" cy="1292663"/>
          </a:xfrm>
        </p:spPr>
        <p:txBody>
          <a:bodyPr lIns="91440" tIns="45720" rIns="91440" bIns="45720" anchor="t">
            <a:normAutofit lnSpcReduction="10000"/>
          </a:bodyPr>
          <a:lstStyle>
            <a:lvl1pPr marL="0" indent="0" algn="l" defTabSz="1219110" rtl="0" eaLnBrk="1" latinLnBrk="0" hangingPunct="1">
              <a:lnSpc>
                <a:spcPct val="90000"/>
              </a:lnSpc>
              <a:spcBef>
                <a:spcPts val="1333"/>
              </a:spcBef>
              <a:buClr>
                <a:srgbClr val="007DC5"/>
              </a:buClr>
              <a:buFont typeface="Arial" panose="020B0604020202020204" pitchFamily="34" charset="0"/>
              <a:buNone/>
              <a:defRPr lang="en-US" sz="1800" b="0" kern="1200">
                <a:solidFill>
                  <a:schemeClr val="tx1"/>
                </a:solidFill>
                <a:latin typeface="+mn-lt"/>
                <a:ea typeface="+mn-ea"/>
                <a:cs typeface="+mn-cs"/>
              </a:defRPr>
            </a:lvl1pPr>
            <a:lvl2pPr marL="292601"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2pPr>
            <a:lvl3pPr marL="576058"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3pPr>
            <a:lvl4pPr marL="960096"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4pPr>
            <a:lvl5pPr marL="1828754" indent="0" algn="l" defTabSz="1219110" rtl="0" eaLnBrk="1" latinLnBrk="0" hangingPunct="1">
              <a:lnSpc>
                <a:spcPct val="90000"/>
              </a:lnSpc>
              <a:spcBef>
                <a:spcPts val="667"/>
              </a:spcBef>
              <a:buClr>
                <a:srgbClr val="007DC5"/>
              </a:buClr>
              <a:buFont typeface="Arial" panose="020B0604020202020204" pitchFamily="34" charset="0"/>
              <a:buNone/>
              <a:defRPr lang="en-US" sz="16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r>
              <a:rPr lang="en-US" sz="1200">
                <a:cs typeface="Arial"/>
              </a:rPr>
              <a:t>Saroj Sah is a Researcher at </a:t>
            </a:r>
            <a:r>
              <a:rPr lang="en-US" sz="1200"/>
              <a:t>TCS ADD Research and Innovation unit,</a:t>
            </a:r>
            <a:r>
              <a:rPr lang="en-US" sz="1200">
                <a:cs typeface="Calibri"/>
              </a:rPr>
              <a:t> </a:t>
            </a:r>
            <a:r>
              <a:rPr lang="en-US" sz="1200">
                <a:cs typeface="Arial"/>
              </a:rPr>
              <a:t>working with the ADD Life Sciences Platform. </a:t>
            </a:r>
          </a:p>
          <a:p>
            <a:pPr algn="just">
              <a:spcBef>
                <a:spcPts val="600"/>
              </a:spcBef>
            </a:pPr>
            <a:r>
              <a:rPr lang="en-US" sz="1200">
                <a:cs typeface="Arial"/>
              </a:rPr>
              <a:t>With over 2.6 years of experience at TCS, he contributes his expertise in data science, and Gen AI skills to the Research and Innovation team</a:t>
            </a:r>
          </a:p>
        </p:txBody>
      </p:sp>
      <p:pic>
        <p:nvPicPr>
          <p:cNvPr id="3" name="Graphic 2">
            <a:extLst>
              <a:ext uri="{FF2B5EF4-FFF2-40B4-BE49-F238E27FC236}">
                <a16:creationId xmlns:a16="http://schemas.microsoft.com/office/drawing/2014/main" id="{D7A2549A-F098-8835-56A7-3D837681EF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1527" y="68179"/>
            <a:ext cx="1920240" cy="706877"/>
          </a:xfrm>
          <a:prstGeom prst="rect">
            <a:avLst/>
          </a:prstGeom>
        </p:spPr>
      </p:pic>
    </p:spTree>
    <p:extLst>
      <p:ext uri="{BB962C8B-B14F-4D97-AF65-F5344CB8AC3E}">
        <p14:creationId xmlns:p14="http://schemas.microsoft.com/office/powerpoint/2010/main" val="288118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7DDB0-960B-99E6-446E-7FF8BFCA37D0}"/>
              </a:ext>
            </a:extLst>
          </p:cNvPr>
          <p:cNvSpPr>
            <a:spLocks noGrp="1"/>
          </p:cNvSpPr>
          <p:nvPr>
            <p:ph type="title"/>
          </p:nvPr>
        </p:nvSpPr>
        <p:spPr>
          <a:xfrm>
            <a:off x="1182026" y="355522"/>
            <a:ext cx="11009975" cy="615553"/>
          </a:xfrm>
        </p:spPr>
        <p:txBody>
          <a:bodyPr/>
          <a:lstStyle/>
          <a:p>
            <a:r>
              <a:rPr lang="en-US"/>
              <a:t>Introduction</a:t>
            </a:r>
          </a:p>
        </p:txBody>
      </p:sp>
      <p:pic>
        <p:nvPicPr>
          <p:cNvPr id="11" name="Graphic 10" descr="Medicine with solid fill">
            <a:extLst>
              <a:ext uri="{FF2B5EF4-FFF2-40B4-BE49-F238E27FC236}">
                <a16:creationId xmlns:a16="http://schemas.microsoft.com/office/drawing/2014/main" id="{A397E7A4-4D67-2C0A-B75B-2655C0BB0B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5389" y="1289329"/>
            <a:ext cx="1128107" cy="1128107"/>
          </a:xfrm>
          <a:prstGeom prst="rect">
            <a:avLst/>
          </a:prstGeom>
        </p:spPr>
      </p:pic>
      <p:pic>
        <p:nvPicPr>
          <p:cNvPr id="13" name="Graphic 12" descr="Medical with solid fill">
            <a:extLst>
              <a:ext uri="{FF2B5EF4-FFF2-40B4-BE49-F238E27FC236}">
                <a16:creationId xmlns:a16="http://schemas.microsoft.com/office/drawing/2014/main" id="{2CCE161D-6650-C23C-1515-0DF53969AF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365" y="1720528"/>
            <a:ext cx="914400" cy="914400"/>
          </a:xfrm>
          <a:prstGeom prst="rect">
            <a:avLst/>
          </a:prstGeom>
        </p:spPr>
      </p:pic>
      <p:sp>
        <p:nvSpPr>
          <p:cNvPr id="16" name="TextBox 15">
            <a:extLst>
              <a:ext uri="{FF2B5EF4-FFF2-40B4-BE49-F238E27FC236}">
                <a16:creationId xmlns:a16="http://schemas.microsoft.com/office/drawing/2014/main" id="{674A9A94-5800-6887-E5BB-2E307345B5B6}"/>
              </a:ext>
            </a:extLst>
          </p:cNvPr>
          <p:cNvSpPr txBox="1"/>
          <p:nvPr/>
        </p:nvSpPr>
        <p:spPr>
          <a:xfrm>
            <a:off x="2453495" y="1424811"/>
            <a:ext cx="9180316" cy="830997"/>
          </a:xfrm>
          <a:prstGeom prst="rect">
            <a:avLst/>
          </a:prstGeom>
          <a:noFill/>
        </p:spPr>
        <p:txBody>
          <a:bodyPr wrap="square">
            <a:spAutoFit/>
          </a:bodyPr>
          <a:lstStyle/>
          <a:p>
            <a:r>
              <a:rPr lang="en-US" sz="2000"/>
              <a:t>Clinical trials are essential for evaluating the </a:t>
            </a:r>
            <a:r>
              <a:rPr lang="en-US" sz="2800" b="1" i="1">
                <a:solidFill>
                  <a:schemeClr val="accent3">
                    <a:lumMod val="75000"/>
                  </a:schemeClr>
                </a:solidFill>
              </a:rPr>
              <a:t>safety </a:t>
            </a:r>
            <a:r>
              <a:rPr lang="en-US" sz="2000"/>
              <a:t>and</a:t>
            </a:r>
            <a:r>
              <a:rPr lang="en-US" sz="2400"/>
              <a:t> </a:t>
            </a:r>
            <a:r>
              <a:rPr lang="en-US" sz="2800" b="1" i="1">
                <a:solidFill>
                  <a:schemeClr val="accent3">
                    <a:lumMod val="75000"/>
                  </a:schemeClr>
                </a:solidFill>
              </a:rPr>
              <a:t>efficacy</a:t>
            </a:r>
            <a:r>
              <a:rPr lang="en-US" sz="2400"/>
              <a:t> </a:t>
            </a:r>
            <a:r>
              <a:rPr lang="en-US" sz="2000"/>
              <a:t>of new medical treatments and interventions.</a:t>
            </a:r>
            <a:endParaRPr lang="en-US" sz="2400"/>
          </a:p>
        </p:txBody>
      </p:sp>
      <p:sp>
        <p:nvSpPr>
          <p:cNvPr id="18" name="TextBox 17">
            <a:extLst>
              <a:ext uri="{FF2B5EF4-FFF2-40B4-BE49-F238E27FC236}">
                <a16:creationId xmlns:a16="http://schemas.microsoft.com/office/drawing/2014/main" id="{28A945AE-26E0-FDD0-D1FD-22E9FB35D509}"/>
              </a:ext>
            </a:extLst>
          </p:cNvPr>
          <p:cNvSpPr txBox="1"/>
          <p:nvPr/>
        </p:nvSpPr>
        <p:spPr>
          <a:xfrm>
            <a:off x="677752" y="4112285"/>
            <a:ext cx="1829984"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Personalized </a:t>
            </a:r>
          </a:p>
          <a:p>
            <a:pPr algn="ctr"/>
            <a:r>
              <a:rPr lang="en-US" sz="1600">
                <a:solidFill>
                  <a:schemeClr val="accent1">
                    <a:lumMod val="50000"/>
                  </a:schemeClr>
                </a:solidFill>
                <a:latin typeface="Consolas" panose="020B0609020204030204" pitchFamily="49" charset="0"/>
              </a:rPr>
              <a:t>medicine</a:t>
            </a:r>
          </a:p>
        </p:txBody>
      </p:sp>
      <p:sp>
        <p:nvSpPr>
          <p:cNvPr id="20" name="TextBox 19">
            <a:extLst>
              <a:ext uri="{FF2B5EF4-FFF2-40B4-BE49-F238E27FC236}">
                <a16:creationId xmlns:a16="http://schemas.microsoft.com/office/drawing/2014/main" id="{6DA636AC-D32D-78EC-C4FF-D2D8E1F47095}"/>
              </a:ext>
            </a:extLst>
          </p:cNvPr>
          <p:cNvSpPr txBox="1"/>
          <p:nvPr/>
        </p:nvSpPr>
        <p:spPr>
          <a:xfrm>
            <a:off x="6335325" y="4112285"/>
            <a:ext cx="1792241"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Identify new treatment</a:t>
            </a:r>
            <a:endParaRPr lang="en-US" sz="1600">
              <a:solidFill>
                <a:schemeClr val="accent1">
                  <a:lumMod val="50000"/>
                </a:schemeClr>
              </a:solidFill>
            </a:endParaRPr>
          </a:p>
        </p:txBody>
      </p:sp>
      <p:sp>
        <p:nvSpPr>
          <p:cNvPr id="22" name="TextBox 21">
            <a:extLst>
              <a:ext uri="{FF2B5EF4-FFF2-40B4-BE49-F238E27FC236}">
                <a16:creationId xmlns:a16="http://schemas.microsoft.com/office/drawing/2014/main" id="{7D787641-3810-87FF-410D-E594B2130644}"/>
              </a:ext>
            </a:extLst>
          </p:cNvPr>
          <p:cNvSpPr txBox="1"/>
          <p:nvPr/>
        </p:nvSpPr>
        <p:spPr>
          <a:xfrm>
            <a:off x="9038611" y="4117399"/>
            <a:ext cx="2316176"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Improving Patient Care</a:t>
            </a:r>
            <a:endParaRPr lang="en-US" sz="1600">
              <a:solidFill>
                <a:schemeClr val="accent1">
                  <a:lumMod val="50000"/>
                </a:schemeClr>
              </a:solidFill>
            </a:endParaRPr>
          </a:p>
        </p:txBody>
      </p:sp>
      <p:sp>
        <p:nvSpPr>
          <p:cNvPr id="24" name="TextBox 23">
            <a:extLst>
              <a:ext uri="{FF2B5EF4-FFF2-40B4-BE49-F238E27FC236}">
                <a16:creationId xmlns:a16="http://schemas.microsoft.com/office/drawing/2014/main" id="{7885AFA5-5623-ED9B-FEA0-045511C3D6D2}"/>
              </a:ext>
            </a:extLst>
          </p:cNvPr>
          <p:cNvSpPr txBox="1"/>
          <p:nvPr/>
        </p:nvSpPr>
        <p:spPr>
          <a:xfrm>
            <a:off x="3589096" y="4117941"/>
            <a:ext cx="1509569"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Understand </a:t>
            </a:r>
          </a:p>
          <a:p>
            <a:pPr algn="ctr"/>
            <a:r>
              <a:rPr lang="en-US" sz="1600">
                <a:solidFill>
                  <a:schemeClr val="accent1">
                    <a:lumMod val="50000"/>
                  </a:schemeClr>
                </a:solidFill>
                <a:latin typeface="Consolas" panose="020B0609020204030204" pitchFamily="49" charset="0"/>
              </a:rPr>
              <a:t>diseases</a:t>
            </a:r>
            <a:endParaRPr lang="en-US" sz="1600">
              <a:solidFill>
                <a:schemeClr val="accent1">
                  <a:lumMod val="50000"/>
                </a:schemeClr>
              </a:solidFill>
            </a:endParaRPr>
          </a:p>
        </p:txBody>
      </p:sp>
      <p:sp>
        <p:nvSpPr>
          <p:cNvPr id="26" name="TextBox 25">
            <a:extLst>
              <a:ext uri="{FF2B5EF4-FFF2-40B4-BE49-F238E27FC236}">
                <a16:creationId xmlns:a16="http://schemas.microsoft.com/office/drawing/2014/main" id="{9D4E5E03-24E3-56E2-FECC-8F0D2F13AACE}"/>
              </a:ext>
            </a:extLst>
          </p:cNvPr>
          <p:cNvSpPr txBox="1"/>
          <p:nvPr/>
        </p:nvSpPr>
        <p:spPr>
          <a:xfrm>
            <a:off x="0" y="5482318"/>
            <a:ext cx="12192000" cy="584775"/>
          </a:xfrm>
          <a:prstGeom prst="rect">
            <a:avLst/>
          </a:prstGeom>
          <a:solidFill>
            <a:schemeClr val="accent1">
              <a:lumMod val="50000"/>
            </a:schemeClr>
          </a:solidFill>
        </p:spPr>
        <p:txBody>
          <a:bodyPr wrap="square">
            <a:spAutoFit/>
          </a:bodyPr>
          <a:lstStyle/>
          <a:p>
            <a:pPr algn="ctr"/>
            <a:r>
              <a:rPr lang="en-US" sz="1600" b="1">
                <a:solidFill>
                  <a:schemeClr val="bg1"/>
                </a:solidFill>
              </a:rPr>
              <a:t>Over the years, the landscape of clinical trials has evolved significantly, driven by advancements in technology, changes in regulatory requirements, and the need for more efficient and ethical research practices.</a:t>
            </a:r>
          </a:p>
        </p:txBody>
      </p:sp>
      <p:pic>
        <p:nvPicPr>
          <p:cNvPr id="28" name="Graphic 27" descr="Needle outline">
            <a:extLst>
              <a:ext uri="{FF2B5EF4-FFF2-40B4-BE49-F238E27FC236}">
                <a16:creationId xmlns:a16="http://schemas.microsoft.com/office/drawing/2014/main" id="{63DA8973-C07A-9C69-647C-009D16BBEF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139" y="3135483"/>
            <a:ext cx="914400" cy="914400"/>
          </a:xfrm>
          <a:prstGeom prst="rect">
            <a:avLst/>
          </a:prstGeom>
        </p:spPr>
      </p:pic>
      <p:pic>
        <p:nvPicPr>
          <p:cNvPr id="30" name="Graphic 29" descr="Covid-19 with solid fill">
            <a:extLst>
              <a:ext uri="{FF2B5EF4-FFF2-40B4-BE49-F238E27FC236}">
                <a16:creationId xmlns:a16="http://schemas.microsoft.com/office/drawing/2014/main" id="{612D25E0-66FF-F022-EC1C-B9F3277E76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6120" y="3197884"/>
            <a:ext cx="914400" cy="914400"/>
          </a:xfrm>
          <a:prstGeom prst="rect">
            <a:avLst/>
          </a:prstGeom>
        </p:spPr>
      </p:pic>
      <p:pic>
        <p:nvPicPr>
          <p:cNvPr id="32" name="Graphic 31" descr="IV with solid fill">
            <a:extLst>
              <a:ext uri="{FF2B5EF4-FFF2-40B4-BE49-F238E27FC236}">
                <a16:creationId xmlns:a16="http://schemas.microsoft.com/office/drawing/2014/main" id="{27DD5200-F5E1-B7F5-800C-4F47B47682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4243" y="3135483"/>
            <a:ext cx="914400" cy="914400"/>
          </a:xfrm>
          <a:prstGeom prst="rect">
            <a:avLst/>
          </a:prstGeom>
        </p:spPr>
      </p:pic>
      <p:pic>
        <p:nvPicPr>
          <p:cNvPr id="34" name="Graphic 33" descr="Care with solid fill">
            <a:extLst>
              <a:ext uri="{FF2B5EF4-FFF2-40B4-BE49-F238E27FC236}">
                <a16:creationId xmlns:a16="http://schemas.microsoft.com/office/drawing/2014/main" id="{D7A53976-1D95-047B-3E68-C7D6F7C2C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21424" y="3197884"/>
            <a:ext cx="914400" cy="914400"/>
          </a:xfrm>
          <a:prstGeom prst="rect">
            <a:avLst/>
          </a:prstGeom>
        </p:spPr>
      </p:pic>
      <p:sp>
        <p:nvSpPr>
          <p:cNvPr id="8" name="Rectangle 7" descr="DNA">
            <a:extLst>
              <a:ext uri="{FF2B5EF4-FFF2-40B4-BE49-F238E27FC236}">
                <a16:creationId xmlns:a16="http://schemas.microsoft.com/office/drawing/2014/main" id="{9357713A-DA9D-CED7-62CE-6D54D14618E7}"/>
              </a:ext>
            </a:extLst>
          </p:cNvPr>
          <p:cNvSpPr/>
          <p:nvPr/>
        </p:nvSpPr>
        <p:spPr>
          <a:xfrm>
            <a:off x="-142" y="5482317"/>
            <a:ext cx="550795" cy="584775"/>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400"/>
          </a:p>
        </p:txBody>
      </p:sp>
      <p:pic>
        <p:nvPicPr>
          <p:cNvPr id="2" name="Graphic 13" descr="An organic corner shape">
            <a:extLst>
              <a:ext uri="{FF2B5EF4-FFF2-40B4-BE49-F238E27FC236}">
                <a16:creationId xmlns:a16="http://schemas.microsoft.com/office/drawing/2014/main" id="{1413611A-5417-3F0B-B0BD-C60CA915C6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9926441" y="-28759"/>
            <a:ext cx="2856692" cy="2814372"/>
          </a:xfrm>
          <a:prstGeom prst="rect">
            <a:avLst/>
          </a:prstGeom>
        </p:spPr>
      </p:pic>
    </p:spTree>
    <p:extLst>
      <p:ext uri="{BB962C8B-B14F-4D97-AF65-F5344CB8AC3E}">
        <p14:creationId xmlns:p14="http://schemas.microsoft.com/office/powerpoint/2010/main" val="1564476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1F2E-27F4-D45C-6C12-B58906F5D83C}"/>
            </a:ext>
          </a:extLst>
        </p:cNvPr>
        <p:cNvGrpSpPr/>
        <p:nvPr/>
      </p:nvGrpSpPr>
      <p:grpSpPr>
        <a:xfrm>
          <a:off x="0" y="0"/>
          <a:ext cx="0" cy="0"/>
          <a:chOff x="0" y="0"/>
          <a:chExt cx="0" cy="0"/>
        </a:xfrm>
      </p:grpSpPr>
      <p:pic>
        <p:nvPicPr>
          <p:cNvPr id="7" name="Graphic 13" descr="An organic corner shape">
            <a:extLst>
              <a:ext uri="{FF2B5EF4-FFF2-40B4-BE49-F238E27FC236}">
                <a16:creationId xmlns:a16="http://schemas.microsoft.com/office/drawing/2014/main" id="{42F32CA7-8F54-EAB8-5C21-7AABD16B05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135" y="0"/>
            <a:ext cx="2827501" cy="2785613"/>
          </a:xfrm>
          <a:prstGeom prst="rect">
            <a:avLst/>
          </a:prstGeom>
        </p:spPr>
      </p:pic>
      <p:pic>
        <p:nvPicPr>
          <p:cNvPr id="5" name="Graphic 4" descr="Bank with solid fill">
            <a:extLst>
              <a:ext uri="{FF2B5EF4-FFF2-40B4-BE49-F238E27FC236}">
                <a16:creationId xmlns:a16="http://schemas.microsoft.com/office/drawing/2014/main" id="{9C2AABD7-B8C2-708F-C757-28571DC733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653" y="903426"/>
            <a:ext cx="1484981" cy="1484981"/>
          </a:xfrm>
          <a:prstGeom prst="rect">
            <a:avLst/>
          </a:prstGeom>
        </p:spPr>
      </p:pic>
      <p:sp>
        <p:nvSpPr>
          <p:cNvPr id="6" name="Title 5">
            <a:extLst>
              <a:ext uri="{FF2B5EF4-FFF2-40B4-BE49-F238E27FC236}">
                <a16:creationId xmlns:a16="http://schemas.microsoft.com/office/drawing/2014/main" id="{62A86EA8-22C3-67E1-C7FF-0031280276E8}"/>
              </a:ext>
            </a:extLst>
          </p:cNvPr>
          <p:cNvSpPr>
            <a:spLocks noGrp="1"/>
          </p:cNvSpPr>
          <p:nvPr>
            <p:ph type="title"/>
          </p:nvPr>
        </p:nvSpPr>
        <p:spPr>
          <a:xfrm>
            <a:off x="1182026" y="355522"/>
            <a:ext cx="11009975" cy="615553"/>
          </a:xfrm>
        </p:spPr>
        <p:txBody>
          <a:bodyPr/>
          <a:lstStyle/>
          <a:p>
            <a:r>
              <a:rPr lang="en-US"/>
              <a:t>Regulatory Intelligence </a:t>
            </a:r>
          </a:p>
        </p:txBody>
      </p:sp>
      <p:sp>
        <p:nvSpPr>
          <p:cNvPr id="9" name="TextBox 8">
            <a:extLst>
              <a:ext uri="{FF2B5EF4-FFF2-40B4-BE49-F238E27FC236}">
                <a16:creationId xmlns:a16="http://schemas.microsoft.com/office/drawing/2014/main" id="{AA02F8DF-7449-0B6E-D273-6A73E539C8E9}"/>
              </a:ext>
            </a:extLst>
          </p:cNvPr>
          <p:cNvSpPr txBox="1"/>
          <p:nvPr/>
        </p:nvSpPr>
        <p:spPr>
          <a:xfrm>
            <a:off x="2124242" y="6987548"/>
            <a:ext cx="7697183" cy="369332"/>
          </a:xfrm>
          <a:prstGeom prst="rect">
            <a:avLst/>
          </a:prstGeom>
          <a:noFill/>
        </p:spPr>
        <p:txBody>
          <a:bodyPr wrap="square" rtlCol="0">
            <a:spAutoFit/>
          </a:bodyPr>
          <a:lstStyle/>
          <a:p>
            <a:pPr>
              <a:spcBef>
                <a:spcPts val="300"/>
              </a:spcBef>
              <a:spcAft>
                <a:spcPts val="600"/>
              </a:spcAft>
            </a:pPr>
            <a:r>
              <a:rPr lang="en-US" sz="1800">
                <a:latin typeface="Arial"/>
                <a:cs typeface="Arial"/>
              </a:rPr>
              <a:t>How clinical trials changed over time and regulatory changes affecting </a:t>
            </a:r>
          </a:p>
        </p:txBody>
      </p:sp>
      <p:sp>
        <p:nvSpPr>
          <p:cNvPr id="16" name="TextBox 15">
            <a:extLst>
              <a:ext uri="{FF2B5EF4-FFF2-40B4-BE49-F238E27FC236}">
                <a16:creationId xmlns:a16="http://schemas.microsoft.com/office/drawing/2014/main" id="{02B6217B-66A9-46FD-A9F1-6FDBAF1074E6}"/>
              </a:ext>
            </a:extLst>
          </p:cNvPr>
          <p:cNvSpPr txBox="1"/>
          <p:nvPr/>
        </p:nvSpPr>
        <p:spPr>
          <a:xfrm>
            <a:off x="2124242" y="872206"/>
            <a:ext cx="9868975" cy="2200602"/>
          </a:xfrm>
          <a:prstGeom prst="rect">
            <a:avLst/>
          </a:prstGeom>
          <a:noFill/>
        </p:spPr>
        <p:txBody>
          <a:bodyPr wrap="square">
            <a:spAutoFit/>
          </a:bodyPr>
          <a:lstStyle/>
          <a:p>
            <a:pPr>
              <a:spcBef>
                <a:spcPts val="600"/>
              </a:spcBef>
            </a:pPr>
            <a:r>
              <a:rPr lang="en-US" sz="1800"/>
              <a:t>Regulatory intelligence enables organizations to </a:t>
            </a:r>
            <a:r>
              <a:rPr lang="en-US" sz="2400" b="1" i="1">
                <a:solidFill>
                  <a:schemeClr val="accent3">
                    <a:lumMod val="75000"/>
                  </a:schemeClr>
                </a:solidFill>
              </a:rPr>
              <a:t>stay informed about changes </a:t>
            </a:r>
            <a:r>
              <a:rPr lang="en-US" sz="1800"/>
              <a:t>in regulatory landscapes, </a:t>
            </a:r>
            <a:r>
              <a:rPr lang="en-US" sz="2400" b="1" i="1">
                <a:solidFill>
                  <a:schemeClr val="accent3">
                    <a:lumMod val="75000"/>
                  </a:schemeClr>
                </a:solidFill>
              </a:rPr>
              <a:t>anticipate potential impacts </a:t>
            </a:r>
            <a:r>
              <a:rPr lang="en-US" sz="1800"/>
              <a:t>on their operations, and make informed decisions to ensure compliance with applicable requirements.</a:t>
            </a:r>
          </a:p>
          <a:p>
            <a:pPr>
              <a:spcBef>
                <a:spcPts val="600"/>
              </a:spcBef>
            </a:pPr>
            <a:r>
              <a:rPr lang="en-US" sz="1800"/>
              <a:t>It involves systematic </a:t>
            </a:r>
            <a:r>
              <a:rPr lang="en-US" sz="2400" b="1" i="1">
                <a:solidFill>
                  <a:schemeClr val="accent3">
                    <a:lumMod val="75000"/>
                  </a:schemeClr>
                </a:solidFill>
              </a:rPr>
              <a:t>collection, analysis </a:t>
            </a:r>
            <a:r>
              <a:rPr lang="en-US" sz="1800"/>
              <a:t>and application of regulatory information and </a:t>
            </a:r>
            <a:r>
              <a:rPr lang="en-US" sz="2400" b="1" i="1">
                <a:solidFill>
                  <a:schemeClr val="accent3">
                    <a:lumMod val="75000"/>
                  </a:schemeClr>
                </a:solidFill>
              </a:rPr>
              <a:t>insights</a:t>
            </a:r>
            <a:r>
              <a:rPr lang="en-US" sz="1800"/>
              <a:t> to ensure compliance with regulatory requirements and </a:t>
            </a:r>
            <a:r>
              <a:rPr lang="en-US" sz="2400" b="1" i="1">
                <a:solidFill>
                  <a:schemeClr val="accent3">
                    <a:lumMod val="75000"/>
                  </a:schemeClr>
                </a:solidFill>
              </a:rPr>
              <a:t>optimize</a:t>
            </a:r>
            <a:r>
              <a:rPr lang="en-US" sz="1800"/>
              <a:t> the design, conduct and approval of clinical trials.</a:t>
            </a:r>
          </a:p>
        </p:txBody>
      </p:sp>
      <p:sp>
        <p:nvSpPr>
          <p:cNvPr id="18" name="TextBox 17">
            <a:extLst>
              <a:ext uri="{FF2B5EF4-FFF2-40B4-BE49-F238E27FC236}">
                <a16:creationId xmlns:a16="http://schemas.microsoft.com/office/drawing/2014/main" id="{8EC52ADB-4D40-B9D4-D68F-8D03F57B85F5}"/>
              </a:ext>
            </a:extLst>
          </p:cNvPr>
          <p:cNvSpPr txBox="1"/>
          <p:nvPr/>
        </p:nvSpPr>
        <p:spPr>
          <a:xfrm>
            <a:off x="550653" y="4177422"/>
            <a:ext cx="2740857"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Strategic and informed Decision Making</a:t>
            </a:r>
            <a:endParaRPr lang="en-US" sz="1600">
              <a:solidFill>
                <a:schemeClr val="accent1">
                  <a:lumMod val="50000"/>
                </a:schemeClr>
              </a:solidFill>
            </a:endParaRPr>
          </a:p>
        </p:txBody>
      </p:sp>
      <p:sp>
        <p:nvSpPr>
          <p:cNvPr id="20" name="TextBox 19">
            <a:extLst>
              <a:ext uri="{FF2B5EF4-FFF2-40B4-BE49-F238E27FC236}">
                <a16:creationId xmlns:a16="http://schemas.microsoft.com/office/drawing/2014/main" id="{77620D98-5254-3964-8FB8-FCEE778893EA}"/>
              </a:ext>
            </a:extLst>
          </p:cNvPr>
          <p:cNvSpPr txBox="1"/>
          <p:nvPr/>
        </p:nvSpPr>
        <p:spPr>
          <a:xfrm>
            <a:off x="6605753" y="4165979"/>
            <a:ext cx="1792241" cy="338554"/>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Compliance</a:t>
            </a:r>
            <a:endParaRPr lang="en-US" sz="1600">
              <a:solidFill>
                <a:schemeClr val="accent1">
                  <a:lumMod val="50000"/>
                </a:schemeClr>
              </a:solidFill>
            </a:endParaRPr>
          </a:p>
        </p:txBody>
      </p:sp>
      <p:sp>
        <p:nvSpPr>
          <p:cNvPr id="22" name="TextBox 21">
            <a:extLst>
              <a:ext uri="{FF2B5EF4-FFF2-40B4-BE49-F238E27FC236}">
                <a16:creationId xmlns:a16="http://schemas.microsoft.com/office/drawing/2014/main" id="{92EA3788-F2CF-F611-5C07-128E2AF54CBD}"/>
              </a:ext>
            </a:extLst>
          </p:cNvPr>
          <p:cNvSpPr txBox="1"/>
          <p:nvPr/>
        </p:nvSpPr>
        <p:spPr>
          <a:xfrm>
            <a:off x="9309039" y="4171092"/>
            <a:ext cx="2316176" cy="830997"/>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Process impacts to Investigational and current Products</a:t>
            </a:r>
            <a:endParaRPr lang="en-US" sz="1600">
              <a:solidFill>
                <a:schemeClr val="accent1">
                  <a:lumMod val="50000"/>
                </a:schemeClr>
              </a:solidFill>
            </a:endParaRPr>
          </a:p>
        </p:txBody>
      </p:sp>
      <p:sp>
        <p:nvSpPr>
          <p:cNvPr id="24" name="TextBox 23">
            <a:extLst>
              <a:ext uri="{FF2B5EF4-FFF2-40B4-BE49-F238E27FC236}">
                <a16:creationId xmlns:a16="http://schemas.microsoft.com/office/drawing/2014/main" id="{864B9874-8AF9-1510-9251-A07ADE235CE9}"/>
              </a:ext>
            </a:extLst>
          </p:cNvPr>
          <p:cNvSpPr txBox="1"/>
          <p:nvPr/>
        </p:nvSpPr>
        <p:spPr>
          <a:xfrm>
            <a:off x="3859524" y="4171636"/>
            <a:ext cx="1509569" cy="584775"/>
          </a:xfrm>
          <a:prstGeom prst="rect">
            <a:avLst/>
          </a:prstGeom>
          <a:noFill/>
        </p:spPr>
        <p:txBody>
          <a:bodyPr wrap="square">
            <a:spAutoFit/>
          </a:bodyPr>
          <a:lstStyle/>
          <a:p>
            <a:pPr algn="ctr"/>
            <a:r>
              <a:rPr lang="en-US" sz="1600">
                <a:solidFill>
                  <a:schemeClr val="accent1">
                    <a:lumMod val="50000"/>
                  </a:schemeClr>
                </a:solidFill>
                <a:latin typeface="Consolas" panose="020B0609020204030204" pitchFamily="49" charset="0"/>
              </a:rPr>
              <a:t>Risk Mitigation</a:t>
            </a:r>
            <a:endParaRPr lang="en-US" sz="1600">
              <a:solidFill>
                <a:schemeClr val="accent1">
                  <a:lumMod val="50000"/>
                </a:schemeClr>
              </a:solidFill>
            </a:endParaRPr>
          </a:p>
        </p:txBody>
      </p:sp>
      <p:sp>
        <p:nvSpPr>
          <p:cNvPr id="26" name="TextBox 25">
            <a:extLst>
              <a:ext uri="{FF2B5EF4-FFF2-40B4-BE49-F238E27FC236}">
                <a16:creationId xmlns:a16="http://schemas.microsoft.com/office/drawing/2014/main" id="{1E00FDDC-747E-2E63-BD84-CDE7473AD850}"/>
              </a:ext>
            </a:extLst>
          </p:cNvPr>
          <p:cNvSpPr txBox="1"/>
          <p:nvPr/>
        </p:nvSpPr>
        <p:spPr>
          <a:xfrm>
            <a:off x="0" y="5482318"/>
            <a:ext cx="12192000" cy="584775"/>
          </a:xfrm>
          <a:prstGeom prst="rect">
            <a:avLst/>
          </a:prstGeom>
          <a:solidFill>
            <a:schemeClr val="accent1">
              <a:lumMod val="50000"/>
            </a:schemeClr>
          </a:solidFill>
        </p:spPr>
        <p:txBody>
          <a:bodyPr wrap="square">
            <a:spAutoFit/>
          </a:bodyPr>
          <a:lstStyle/>
          <a:p>
            <a:pPr algn="ctr"/>
            <a:r>
              <a:rPr lang="en-US" sz="1600" b="1">
                <a:solidFill>
                  <a:schemeClr val="bg1"/>
                </a:solidFill>
              </a:rPr>
              <a:t>Regulatory requirements for clinical trials are continuously evolving to adapt to advancements in science, technology, and changes in healthcare landscapes.</a:t>
            </a:r>
          </a:p>
        </p:txBody>
      </p:sp>
      <p:pic>
        <p:nvPicPr>
          <p:cNvPr id="12" name="Graphic 11" descr="Decision chart with solid fill">
            <a:extLst>
              <a:ext uri="{FF2B5EF4-FFF2-40B4-BE49-F238E27FC236}">
                <a16:creationId xmlns:a16="http://schemas.microsoft.com/office/drawing/2014/main" id="{0D254B90-836D-60C3-E098-48C4A8AC3F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62044" y="3251579"/>
            <a:ext cx="914400" cy="914400"/>
          </a:xfrm>
          <a:prstGeom prst="rect">
            <a:avLst/>
          </a:prstGeom>
        </p:spPr>
      </p:pic>
      <p:pic>
        <p:nvPicPr>
          <p:cNvPr id="17" name="Graphic 16" descr="Document with solid fill">
            <a:extLst>
              <a:ext uri="{FF2B5EF4-FFF2-40B4-BE49-F238E27FC236}">
                <a16:creationId xmlns:a16="http://schemas.microsoft.com/office/drawing/2014/main" id="{2F1178F7-90ED-26B4-1858-D9F2ABD32E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7107" y="3251579"/>
            <a:ext cx="914400" cy="914400"/>
          </a:xfrm>
          <a:prstGeom prst="rect">
            <a:avLst/>
          </a:prstGeom>
        </p:spPr>
      </p:pic>
      <p:pic>
        <p:nvPicPr>
          <p:cNvPr id="21" name="Graphic 20" descr="Arrow circle with solid fill">
            <a:extLst>
              <a:ext uri="{FF2B5EF4-FFF2-40B4-BE49-F238E27FC236}">
                <a16:creationId xmlns:a16="http://schemas.microsoft.com/office/drawing/2014/main" id="{4029F96A-86AD-DBE9-0C02-A6F38A204C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15901" y="3251579"/>
            <a:ext cx="914400" cy="914400"/>
          </a:xfrm>
          <a:prstGeom prst="rect">
            <a:avLst/>
          </a:prstGeom>
        </p:spPr>
      </p:pic>
      <p:pic>
        <p:nvPicPr>
          <p:cNvPr id="25" name="Graphic 24" descr="Continuous Improvement with solid fill">
            <a:extLst>
              <a:ext uri="{FF2B5EF4-FFF2-40B4-BE49-F238E27FC236}">
                <a16:creationId xmlns:a16="http://schemas.microsoft.com/office/drawing/2014/main" id="{FD116396-D268-1E48-17FE-12F2D8B5B3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44803" y="3272304"/>
            <a:ext cx="914400" cy="914400"/>
          </a:xfrm>
          <a:prstGeom prst="rect">
            <a:avLst/>
          </a:prstGeom>
        </p:spPr>
      </p:pic>
      <p:sp>
        <p:nvSpPr>
          <p:cNvPr id="2" name="Rectangle 1" descr="DNA">
            <a:extLst>
              <a:ext uri="{FF2B5EF4-FFF2-40B4-BE49-F238E27FC236}">
                <a16:creationId xmlns:a16="http://schemas.microsoft.com/office/drawing/2014/main" id="{DD3F6B63-0851-16BD-223A-DCFE77984A0D}"/>
              </a:ext>
            </a:extLst>
          </p:cNvPr>
          <p:cNvSpPr/>
          <p:nvPr/>
        </p:nvSpPr>
        <p:spPr>
          <a:xfrm>
            <a:off x="-142" y="5482317"/>
            <a:ext cx="550795" cy="584775"/>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400"/>
          </a:p>
        </p:txBody>
      </p:sp>
    </p:spTree>
    <p:extLst>
      <p:ext uri="{BB962C8B-B14F-4D97-AF65-F5344CB8AC3E}">
        <p14:creationId xmlns:p14="http://schemas.microsoft.com/office/powerpoint/2010/main" val="262275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CEAE0BBC-9C82-413D-A80C-88DBFA7B7E5A}"/>
              </a:ext>
            </a:extLst>
          </p:cNvPr>
          <p:cNvSpPr/>
          <p:nvPr/>
        </p:nvSpPr>
        <p:spPr>
          <a:xfrm>
            <a:off x="6788174" y="4178972"/>
            <a:ext cx="1977629" cy="1092904"/>
          </a:xfrm>
          <a:custGeom>
            <a:avLst/>
            <a:gdLst>
              <a:gd name="connsiteX0" fmla="*/ 1076821 w 1483222"/>
              <a:gd name="connsiteY0" fmla="*/ 0 h 819678"/>
              <a:gd name="connsiteX1" fmla="*/ 1483222 w 1483222"/>
              <a:gd name="connsiteY1" fmla="*/ 409839 h 819678"/>
              <a:gd name="connsiteX2" fmla="*/ 1076821 w 1483222"/>
              <a:gd name="connsiteY2" fmla="*/ 819678 h 819678"/>
              <a:gd name="connsiteX3" fmla="*/ 739827 w 1483222"/>
              <a:gd name="connsiteY3" fmla="*/ 638984 h 819678"/>
              <a:gd name="connsiteX4" fmla="*/ 714839 w 1483222"/>
              <a:gd name="connsiteY4" fmla="*/ 592558 h 819678"/>
              <a:gd name="connsiteX5" fmla="*/ 0 w 1483222"/>
              <a:gd name="connsiteY5" fmla="*/ 533861 h 819678"/>
              <a:gd name="connsiteX6" fmla="*/ 0 w 1483222"/>
              <a:gd name="connsiteY6" fmla="*/ 346396 h 819678"/>
              <a:gd name="connsiteX7" fmla="*/ 690227 w 1483222"/>
              <a:gd name="connsiteY7" fmla="*/ 289720 h 819678"/>
              <a:gd name="connsiteX8" fmla="*/ 702357 w 1483222"/>
              <a:gd name="connsiteY8" fmla="*/ 250311 h 819678"/>
              <a:gd name="connsiteX9" fmla="*/ 1076821 w 1483222"/>
              <a:gd name="connsiteY9" fmla="*/ 0 h 81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222" h="819678">
                <a:moveTo>
                  <a:pt x="1076821" y="0"/>
                </a:moveTo>
                <a:cubicBezTo>
                  <a:pt x="1301270" y="0"/>
                  <a:pt x="1483222" y="183491"/>
                  <a:pt x="1483222" y="409839"/>
                </a:cubicBezTo>
                <a:cubicBezTo>
                  <a:pt x="1483222" y="636187"/>
                  <a:pt x="1301270" y="819678"/>
                  <a:pt x="1076821" y="819678"/>
                </a:cubicBezTo>
                <a:cubicBezTo>
                  <a:pt x="936541" y="819678"/>
                  <a:pt x="812860" y="748002"/>
                  <a:pt x="739827" y="638984"/>
                </a:cubicBezTo>
                <a:lnTo>
                  <a:pt x="714839" y="592558"/>
                </a:lnTo>
                <a:lnTo>
                  <a:pt x="0" y="533861"/>
                </a:lnTo>
                <a:lnTo>
                  <a:pt x="0" y="346396"/>
                </a:lnTo>
                <a:lnTo>
                  <a:pt x="690227" y="289720"/>
                </a:lnTo>
                <a:lnTo>
                  <a:pt x="702357" y="250311"/>
                </a:lnTo>
                <a:cubicBezTo>
                  <a:pt x="764052" y="103214"/>
                  <a:pt x="908484" y="0"/>
                  <a:pt x="1076821" y="0"/>
                </a:cubicBezTo>
                <a:close/>
              </a:path>
            </a:pathLst>
          </a:custGeom>
          <a:gradFill>
            <a:gsLst>
              <a:gs pos="7000">
                <a:schemeClr val="accent5">
                  <a:lumMod val="50000"/>
                </a:schemeClr>
              </a:gs>
              <a:gs pos="79000">
                <a:schemeClr val="accent5">
                  <a:lumMod val="75000"/>
                </a:schemeClr>
              </a:gs>
            </a:gsLst>
            <a:lin ang="20400000" scaled="0"/>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1200" b="1">
              <a:solidFill>
                <a:srgbClr val="FFFFFF"/>
              </a:solidFill>
            </a:endParaRPr>
          </a:p>
        </p:txBody>
      </p:sp>
      <p:pic>
        <p:nvPicPr>
          <p:cNvPr id="5" name="Graphic 13" descr="An organic corner shape">
            <a:extLst>
              <a:ext uri="{FF2B5EF4-FFF2-40B4-BE49-F238E27FC236}">
                <a16:creationId xmlns:a16="http://schemas.microsoft.com/office/drawing/2014/main" id="{962BC20E-F07A-7814-FFF1-7FDB9348B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2135" y="0"/>
            <a:ext cx="2827501" cy="2785613"/>
          </a:xfrm>
          <a:prstGeom prst="rect">
            <a:avLst/>
          </a:prstGeom>
        </p:spPr>
      </p:pic>
      <p:sp>
        <p:nvSpPr>
          <p:cNvPr id="19" name="Title 5">
            <a:extLst>
              <a:ext uri="{FF2B5EF4-FFF2-40B4-BE49-F238E27FC236}">
                <a16:creationId xmlns:a16="http://schemas.microsoft.com/office/drawing/2014/main" id="{15307F40-61CD-B2A8-9546-D2ABDEC25BE7}"/>
              </a:ext>
            </a:extLst>
          </p:cNvPr>
          <p:cNvSpPr>
            <a:spLocks noGrp="1"/>
          </p:cNvSpPr>
          <p:nvPr>
            <p:ph type="title"/>
          </p:nvPr>
        </p:nvSpPr>
        <p:spPr>
          <a:xfrm>
            <a:off x="1182026" y="355522"/>
            <a:ext cx="11009975" cy="615553"/>
          </a:xfrm>
        </p:spPr>
        <p:txBody>
          <a:bodyPr/>
          <a:lstStyle/>
          <a:p>
            <a:r>
              <a:rPr lang="en-US"/>
              <a:t>Current Challenges</a:t>
            </a:r>
          </a:p>
        </p:txBody>
      </p:sp>
      <p:sp>
        <p:nvSpPr>
          <p:cNvPr id="14" name="Freeform: Shape 13">
            <a:extLst>
              <a:ext uri="{FF2B5EF4-FFF2-40B4-BE49-F238E27FC236}">
                <a16:creationId xmlns:a16="http://schemas.microsoft.com/office/drawing/2014/main" id="{39356F4D-6DA4-0589-B255-B83F3049BDD2}"/>
              </a:ext>
            </a:extLst>
          </p:cNvPr>
          <p:cNvSpPr/>
          <p:nvPr/>
        </p:nvSpPr>
        <p:spPr>
          <a:xfrm rot="1716643">
            <a:off x="5266947" y="1692340"/>
            <a:ext cx="1300580" cy="1870991"/>
          </a:xfrm>
          <a:custGeom>
            <a:avLst/>
            <a:gdLst>
              <a:gd name="connsiteX0" fmla="*/ 406401 w 975435"/>
              <a:gd name="connsiteY0" fmla="*/ 0 h 1403243"/>
              <a:gd name="connsiteX1" fmla="*/ 812802 w 975435"/>
              <a:gd name="connsiteY1" fmla="*/ 409839 h 1403243"/>
              <a:gd name="connsiteX2" fmla="*/ 743395 w 975435"/>
              <a:gd name="connsiteY2" fmla="*/ 638984 h 1403243"/>
              <a:gd name="connsiteX3" fmla="*/ 707587 w 975435"/>
              <a:gd name="connsiteY3" fmla="*/ 682752 h 1403243"/>
              <a:gd name="connsiteX4" fmla="*/ 975435 w 975435"/>
              <a:gd name="connsiteY4" fmla="*/ 1315234 h 1403243"/>
              <a:gd name="connsiteX5" fmla="*/ 809914 w 975435"/>
              <a:gd name="connsiteY5" fmla="*/ 1403243 h 1403243"/>
              <a:gd name="connsiteX6" fmla="*/ 428768 w 975435"/>
              <a:gd name="connsiteY6" fmla="*/ 817404 h 1403243"/>
              <a:gd name="connsiteX7" fmla="*/ 406401 w 975435"/>
              <a:gd name="connsiteY7" fmla="*/ 819678 h 1403243"/>
              <a:gd name="connsiteX8" fmla="*/ 0 w 975435"/>
              <a:gd name="connsiteY8" fmla="*/ 409839 h 1403243"/>
              <a:gd name="connsiteX9" fmla="*/ 406401 w 975435"/>
              <a:gd name="connsiteY9" fmla="*/ 0 h 140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435" h="1403243">
                <a:moveTo>
                  <a:pt x="406401" y="0"/>
                </a:moveTo>
                <a:cubicBezTo>
                  <a:pt x="630850" y="0"/>
                  <a:pt x="812802" y="183491"/>
                  <a:pt x="812802" y="409839"/>
                </a:cubicBezTo>
                <a:cubicBezTo>
                  <a:pt x="812802" y="494720"/>
                  <a:pt x="787215" y="573573"/>
                  <a:pt x="743395" y="638984"/>
                </a:cubicBezTo>
                <a:lnTo>
                  <a:pt x="707587" y="682752"/>
                </a:lnTo>
                <a:lnTo>
                  <a:pt x="975435" y="1315234"/>
                </a:lnTo>
                <a:lnTo>
                  <a:pt x="809914" y="1403243"/>
                </a:lnTo>
                <a:lnTo>
                  <a:pt x="428768" y="817404"/>
                </a:lnTo>
                <a:lnTo>
                  <a:pt x="406401" y="819678"/>
                </a:lnTo>
                <a:cubicBezTo>
                  <a:pt x="181952" y="819678"/>
                  <a:pt x="0" y="636187"/>
                  <a:pt x="0" y="409839"/>
                </a:cubicBezTo>
                <a:cubicBezTo>
                  <a:pt x="0" y="183491"/>
                  <a:pt x="181952" y="0"/>
                  <a:pt x="406401" y="0"/>
                </a:cubicBezTo>
                <a:close/>
              </a:path>
            </a:pathLst>
          </a:custGeom>
          <a:gradFill>
            <a:gsLst>
              <a:gs pos="100000">
                <a:schemeClr val="accent5">
                  <a:lumMod val="60000"/>
                  <a:lumOff val="40000"/>
                </a:schemeClr>
              </a:gs>
              <a:gs pos="0">
                <a:schemeClr val="accent5">
                  <a:lumMod val="5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1200" b="1">
              <a:solidFill>
                <a:srgbClr val="FFFFFF"/>
              </a:solidFill>
            </a:endParaRPr>
          </a:p>
        </p:txBody>
      </p:sp>
      <p:sp>
        <p:nvSpPr>
          <p:cNvPr id="13" name="Freeform: Shape 12">
            <a:extLst>
              <a:ext uri="{FF2B5EF4-FFF2-40B4-BE49-F238E27FC236}">
                <a16:creationId xmlns:a16="http://schemas.microsoft.com/office/drawing/2014/main" id="{05EA9AC3-DD1C-C7AD-5A58-C7BE3B5D4C03}"/>
              </a:ext>
            </a:extLst>
          </p:cNvPr>
          <p:cNvSpPr/>
          <p:nvPr/>
        </p:nvSpPr>
        <p:spPr>
          <a:xfrm rot="2028933">
            <a:off x="6899207" y="2703355"/>
            <a:ext cx="1183024" cy="1958499"/>
          </a:xfrm>
          <a:custGeom>
            <a:avLst/>
            <a:gdLst>
              <a:gd name="connsiteX0" fmla="*/ 480867 w 887268"/>
              <a:gd name="connsiteY0" fmla="*/ 0 h 1468874"/>
              <a:gd name="connsiteX1" fmla="*/ 887268 w 887268"/>
              <a:gd name="connsiteY1" fmla="*/ 409839 h 1468874"/>
              <a:gd name="connsiteX2" fmla="*/ 562771 w 887268"/>
              <a:gd name="connsiteY2" fmla="*/ 811352 h 1468874"/>
              <a:gd name="connsiteX3" fmla="*/ 498236 w 887268"/>
              <a:gd name="connsiteY3" fmla="*/ 817912 h 1468874"/>
              <a:gd name="connsiteX4" fmla="*/ 182388 w 887268"/>
              <a:gd name="connsiteY4" fmla="*/ 1468874 h 1468874"/>
              <a:gd name="connsiteX5" fmla="*/ 0 w 887268"/>
              <a:gd name="connsiteY5" fmla="*/ 1398862 h 1468874"/>
              <a:gd name="connsiteX6" fmla="*/ 200390 w 887268"/>
              <a:gd name="connsiteY6" fmla="*/ 705374 h 1468874"/>
              <a:gd name="connsiteX7" fmla="*/ 193498 w 887268"/>
              <a:gd name="connsiteY7" fmla="*/ 699639 h 1468874"/>
              <a:gd name="connsiteX8" fmla="*/ 74466 w 887268"/>
              <a:gd name="connsiteY8" fmla="*/ 409839 h 1468874"/>
              <a:gd name="connsiteX9" fmla="*/ 480867 w 887268"/>
              <a:gd name="connsiteY9" fmla="*/ 0 h 146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268" h="1468874">
                <a:moveTo>
                  <a:pt x="480867" y="0"/>
                </a:moveTo>
                <a:cubicBezTo>
                  <a:pt x="705316" y="0"/>
                  <a:pt x="887268" y="183491"/>
                  <a:pt x="887268" y="409839"/>
                </a:cubicBezTo>
                <a:cubicBezTo>
                  <a:pt x="887268" y="607894"/>
                  <a:pt x="747961" y="773136"/>
                  <a:pt x="562771" y="811352"/>
                </a:cubicBezTo>
                <a:lnTo>
                  <a:pt x="498236" y="817912"/>
                </a:lnTo>
                <a:lnTo>
                  <a:pt x="182388" y="1468874"/>
                </a:lnTo>
                <a:lnTo>
                  <a:pt x="0" y="1398862"/>
                </a:lnTo>
                <a:lnTo>
                  <a:pt x="200390" y="705374"/>
                </a:lnTo>
                <a:lnTo>
                  <a:pt x="193498" y="699639"/>
                </a:lnTo>
                <a:cubicBezTo>
                  <a:pt x="119954" y="625473"/>
                  <a:pt x="74466" y="523013"/>
                  <a:pt x="74466" y="409839"/>
                </a:cubicBezTo>
                <a:cubicBezTo>
                  <a:pt x="74466" y="183491"/>
                  <a:pt x="256418" y="0"/>
                  <a:pt x="480867" y="0"/>
                </a:cubicBezTo>
                <a:close/>
              </a:path>
            </a:pathLst>
          </a:custGeom>
          <a:gradFill flip="none" rotWithShape="1">
            <a:gsLst>
              <a:gs pos="18000">
                <a:schemeClr val="accent5">
                  <a:lumMod val="50000"/>
                </a:schemeClr>
              </a:gs>
              <a:gs pos="100000">
                <a:schemeClr val="accent5">
                  <a:lumMod val="60000"/>
                  <a:lumOff val="40000"/>
                </a:schemeClr>
              </a:gs>
            </a:gsLst>
            <a:lin ang="16200000" scaled="0"/>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1200" b="1">
              <a:solidFill>
                <a:srgbClr val="FFFFFF"/>
              </a:solidFill>
            </a:endParaRPr>
          </a:p>
        </p:txBody>
      </p:sp>
      <p:sp>
        <p:nvSpPr>
          <p:cNvPr id="16" name="Freeform: Shape 15">
            <a:extLst>
              <a:ext uri="{FF2B5EF4-FFF2-40B4-BE49-F238E27FC236}">
                <a16:creationId xmlns:a16="http://schemas.microsoft.com/office/drawing/2014/main" id="{F359C460-A7D2-DE6F-1350-31EA81D67E0A}"/>
              </a:ext>
            </a:extLst>
          </p:cNvPr>
          <p:cNvSpPr/>
          <p:nvPr/>
        </p:nvSpPr>
        <p:spPr>
          <a:xfrm rot="16200000">
            <a:off x="3693191" y="3833106"/>
            <a:ext cx="1092905" cy="1824180"/>
          </a:xfrm>
          <a:custGeom>
            <a:avLst/>
            <a:gdLst>
              <a:gd name="connsiteX0" fmla="*/ 819679 w 819679"/>
              <a:gd name="connsiteY0" fmla="*/ 406401 h 1368135"/>
              <a:gd name="connsiteX1" fmla="*/ 569368 w 819679"/>
              <a:gd name="connsiteY1" fmla="*/ 780865 h 1368135"/>
              <a:gd name="connsiteX2" fmla="*/ 545128 w 819679"/>
              <a:gd name="connsiteY2" fmla="*/ 788326 h 1368135"/>
              <a:gd name="connsiteX3" fmla="*/ 488612 w 819679"/>
              <a:gd name="connsiteY3" fmla="*/ 1368135 h 1368135"/>
              <a:gd name="connsiteX4" fmla="*/ 301147 w 819679"/>
              <a:gd name="connsiteY4" fmla="*/ 1368135 h 1368135"/>
              <a:gd name="connsiteX5" fmla="*/ 243549 w 819679"/>
              <a:gd name="connsiteY5" fmla="*/ 777225 h 1368135"/>
              <a:gd name="connsiteX6" fmla="*/ 180694 w 819679"/>
              <a:gd name="connsiteY6" fmla="*/ 743395 h 1368135"/>
              <a:gd name="connsiteX7" fmla="*/ 0 w 819679"/>
              <a:gd name="connsiteY7" fmla="*/ 406400 h 1368135"/>
              <a:gd name="connsiteX8" fmla="*/ 409840 w 819679"/>
              <a:gd name="connsiteY8" fmla="*/ 0 h 1368135"/>
              <a:gd name="connsiteX9" fmla="*/ 819679 w 819679"/>
              <a:gd name="connsiteY9" fmla="*/ 406401 h 136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679" h="1368135">
                <a:moveTo>
                  <a:pt x="819679" y="406401"/>
                </a:moveTo>
                <a:cubicBezTo>
                  <a:pt x="819679" y="574737"/>
                  <a:pt x="716465" y="719170"/>
                  <a:pt x="569368" y="780865"/>
                </a:cubicBezTo>
                <a:lnTo>
                  <a:pt x="545128" y="788326"/>
                </a:lnTo>
                <a:lnTo>
                  <a:pt x="488612" y="1368135"/>
                </a:lnTo>
                <a:lnTo>
                  <a:pt x="301147" y="1368135"/>
                </a:lnTo>
                <a:lnTo>
                  <a:pt x="243549" y="777225"/>
                </a:lnTo>
                <a:lnTo>
                  <a:pt x="180694" y="743395"/>
                </a:lnTo>
                <a:cubicBezTo>
                  <a:pt x="71677" y="670361"/>
                  <a:pt x="0" y="546681"/>
                  <a:pt x="0" y="406400"/>
                </a:cubicBezTo>
                <a:cubicBezTo>
                  <a:pt x="0" y="181951"/>
                  <a:pt x="183491" y="-1"/>
                  <a:pt x="409840" y="0"/>
                </a:cubicBezTo>
                <a:cubicBezTo>
                  <a:pt x="636188" y="0"/>
                  <a:pt x="819679" y="181952"/>
                  <a:pt x="819679" y="406401"/>
                </a:cubicBezTo>
                <a:close/>
              </a:path>
            </a:pathLst>
          </a:custGeom>
          <a:gradFill flip="none" rotWithShape="1">
            <a:gsLst>
              <a:gs pos="0">
                <a:schemeClr val="accent5">
                  <a:lumMod val="50000"/>
                </a:schemeClr>
              </a:gs>
              <a:gs pos="100000">
                <a:schemeClr val="accent5">
                  <a:lumMod val="40000"/>
                  <a:lumOff val="6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1200"/>
          </a:p>
        </p:txBody>
      </p:sp>
      <p:sp>
        <p:nvSpPr>
          <p:cNvPr id="15" name="Freeform: Shape 14">
            <a:extLst>
              <a:ext uri="{FF2B5EF4-FFF2-40B4-BE49-F238E27FC236}">
                <a16:creationId xmlns:a16="http://schemas.microsoft.com/office/drawing/2014/main" id="{DA3FF8AF-09CB-75B9-F5FF-9804F0A1BF1B}"/>
              </a:ext>
            </a:extLst>
          </p:cNvPr>
          <p:cNvSpPr/>
          <p:nvPr/>
        </p:nvSpPr>
        <p:spPr>
          <a:xfrm rot="18460801">
            <a:off x="4091008" y="2621749"/>
            <a:ext cx="1091256" cy="1975385"/>
          </a:xfrm>
          <a:custGeom>
            <a:avLst/>
            <a:gdLst>
              <a:gd name="connsiteX0" fmla="*/ 774390 w 818442"/>
              <a:gd name="connsiteY0" fmla="*/ 221134 h 1481539"/>
              <a:gd name="connsiteX1" fmla="*/ 593723 w 818442"/>
              <a:gd name="connsiteY1" fmla="*/ 769303 h 1481539"/>
              <a:gd name="connsiteX2" fmla="*/ 581373 w 818442"/>
              <a:gd name="connsiteY2" fmla="*/ 774116 h 1481539"/>
              <a:gd name="connsiteX3" fmla="*/ 592761 w 818442"/>
              <a:gd name="connsiteY3" fmla="*/ 774116 h 1481539"/>
              <a:gd name="connsiteX4" fmla="*/ 530273 w 818442"/>
              <a:gd name="connsiteY4" fmla="*/ 1481539 h 1481539"/>
              <a:gd name="connsiteX5" fmla="*/ 342808 w 818442"/>
              <a:gd name="connsiteY5" fmla="*/ 1481539 h 1481539"/>
              <a:gd name="connsiteX6" fmla="*/ 282161 w 818442"/>
              <a:gd name="connsiteY6" fmla="*/ 794961 h 1481539"/>
              <a:gd name="connsiteX7" fmla="*/ 281470 w 818442"/>
              <a:gd name="connsiteY7" fmla="*/ 794811 h 1481539"/>
              <a:gd name="connsiteX8" fmla="*/ 44052 w 818442"/>
              <a:gd name="connsiteY8" fmla="*/ 593260 h 1481539"/>
              <a:gd name="connsiteX9" fmla="*/ 224719 w 818442"/>
              <a:gd name="connsiteY9" fmla="*/ 45091 h 1481539"/>
              <a:gd name="connsiteX10" fmla="*/ 774390 w 818442"/>
              <a:gd name="connsiteY10" fmla="*/ 221134 h 148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442" h="1481539">
                <a:moveTo>
                  <a:pt x="774390" y="221134"/>
                </a:moveTo>
                <a:cubicBezTo>
                  <a:pt x="876288" y="421119"/>
                  <a:pt x="795401" y="666543"/>
                  <a:pt x="593723" y="769303"/>
                </a:cubicBezTo>
                <a:lnTo>
                  <a:pt x="581373" y="774116"/>
                </a:lnTo>
                <a:lnTo>
                  <a:pt x="592761" y="774116"/>
                </a:lnTo>
                <a:lnTo>
                  <a:pt x="530273" y="1481539"/>
                </a:lnTo>
                <a:lnTo>
                  <a:pt x="342808" y="1481539"/>
                </a:lnTo>
                <a:lnTo>
                  <a:pt x="282161" y="794961"/>
                </a:lnTo>
                <a:lnTo>
                  <a:pt x="281470" y="794811"/>
                </a:lnTo>
                <a:cubicBezTo>
                  <a:pt x="181999" y="762953"/>
                  <a:pt x="95000" y="693253"/>
                  <a:pt x="44052" y="593260"/>
                </a:cubicBezTo>
                <a:cubicBezTo>
                  <a:pt x="-57846" y="393274"/>
                  <a:pt x="23041" y="147851"/>
                  <a:pt x="224719" y="45091"/>
                </a:cubicBezTo>
                <a:cubicBezTo>
                  <a:pt x="426396" y="-57669"/>
                  <a:pt x="672492" y="21148"/>
                  <a:pt x="774390" y="221134"/>
                </a:cubicBezTo>
                <a:close/>
              </a:path>
            </a:pathLst>
          </a:custGeom>
          <a:gradFill flip="none" rotWithShape="1">
            <a:gsLst>
              <a:gs pos="100000">
                <a:schemeClr val="accent5">
                  <a:lumMod val="40000"/>
                  <a:lumOff val="60000"/>
                </a:schemeClr>
              </a:gs>
              <a:gs pos="0">
                <a:schemeClr val="accent5">
                  <a:lumMod val="5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1200"/>
          </a:p>
        </p:txBody>
      </p:sp>
      <p:sp>
        <p:nvSpPr>
          <p:cNvPr id="6" name="Oval 5">
            <a:extLst>
              <a:ext uri="{FF2B5EF4-FFF2-40B4-BE49-F238E27FC236}">
                <a16:creationId xmlns:a16="http://schemas.microsoft.com/office/drawing/2014/main" id="{DE9D4729-F62A-4B1E-77B5-42546CA5AC62}"/>
              </a:ext>
            </a:extLst>
          </p:cNvPr>
          <p:cNvSpPr/>
          <p:nvPr/>
        </p:nvSpPr>
        <p:spPr>
          <a:xfrm>
            <a:off x="5077487" y="3615732"/>
            <a:ext cx="1828800" cy="1828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TextBox 4">
            <a:extLst>
              <a:ext uri="{FF2B5EF4-FFF2-40B4-BE49-F238E27FC236}">
                <a16:creationId xmlns:a16="http://schemas.microsoft.com/office/drawing/2014/main" id="{C89009C2-EF25-9B71-0373-343D87E3608E}"/>
              </a:ext>
            </a:extLst>
          </p:cNvPr>
          <p:cNvSpPr txBox="1"/>
          <p:nvPr/>
        </p:nvSpPr>
        <p:spPr>
          <a:xfrm>
            <a:off x="721365" y="2403715"/>
            <a:ext cx="2884688" cy="954300"/>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en-US" sz="1867" b="1" i="1">
                <a:solidFill>
                  <a:schemeClr val="accent1">
                    <a:lumMod val="75000"/>
                  </a:schemeClr>
                </a:solidFill>
                <a:ea typeface="ADLaM Display" panose="02010000000000000000" pitchFamily="2" charset="0"/>
                <a:cs typeface="ADLaM Display" panose="02010000000000000000" pitchFamily="2" charset="0"/>
              </a:rPr>
              <a:t>Integrating and maintaining timely compliance </a:t>
            </a:r>
          </a:p>
        </p:txBody>
      </p:sp>
      <p:sp>
        <p:nvSpPr>
          <p:cNvPr id="50" name="TextBox 6">
            <a:extLst>
              <a:ext uri="{FF2B5EF4-FFF2-40B4-BE49-F238E27FC236}">
                <a16:creationId xmlns:a16="http://schemas.microsoft.com/office/drawing/2014/main" id="{512F513B-DCFC-69A7-1EB4-8C6957A5BF65}"/>
              </a:ext>
            </a:extLst>
          </p:cNvPr>
          <p:cNvSpPr txBox="1"/>
          <p:nvPr/>
        </p:nvSpPr>
        <p:spPr>
          <a:xfrm>
            <a:off x="4865959" y="952462"/>
            <a:ext cx="1709735" cy="666977"/>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en-US" sz="1867" b="1" i="1">
                <a:solidFill>
                  <a:schemeClr val="accent1">
                    <a:lumMod val="75000"/>
                  </a:schemeClr>
                </a:solidFill>
                <a:ea typeface="ADLaM Display" panose="02010000000000000000" pitchFamily="2" charset="0"/>
                <a:cs typeface="ADLaM Display" panose="02010000000000000000" pitchFamily="2" charset="0"/>
              </a:rPr>
              <a:t>Knowledge Extraction </a:t>
            </a:r>
          </a:p>
        </p:txBody>
      </p:sp>
      <p:sp>
        <p:nvSpPr>
          <p:cNvPr id="52" name="TextBox 29">
            <a:extLst>
              <a:ext uri="{FF2B5EF4-FFF2-40B4-BE49-F238E27FC236}">
                <a16:creationId xmlns:a16="http://schemas.microsoft.com/office/drawing/2014/main" id="{8E34B822-315D-A391-0B37-E0554F32F544}"/>
              </a:ext>
            </a:extLst>
          </p:cNvPr>
          <p:cNvSpPr txBox="1"/>
          <p:nvPr/>
        </p:nvSpPr>
        <p:spPr>
          <a:xfrm>
            <a:off x="8885044" y="3978022"/>
            <a:ext cx="2565695" cy="666977"/>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en-US" sz="1867" b="1" i="1">
                <a:solidFill>
                  <a:schemeClr val="accent1">
                    <a:lumMod val="75000"/>
                  </a:schemeClr>
                </a:solidFill>
                <a:ea typeface="ADLaM Display" panose="02010000000000000000" pitchFamily="2" charset="0"/>
                <a:cs typeface="ADLaM Display" panose="02010000000000000000" pitchFamily="2" charset="0"/>
              </a:rPr>
              <a:t>Complex and evolving regulations</a:t>
            </a:r>
          </a:p>
        </p:txBody>
      </p:sp>
      <p:sp>
        <p:nvSpPr>
          <p:cNvPr id="53" name="TextBox 30">
            <a:extLst>
              <a:ext uri="{FF2B5EF4-FFF2-40B4-BE49-F238E27FC236}">
                <a16:creationId xmlns:a16="http://schemas.microsoft.com/office/drawing/2014/main" id="{8A60F806-9C8F-E15A-8E6A-496375A5BAFD}"/>
              </a:ext>
            </a:extLst>
          </p:cNvPr>
          <p:cNvSpPr txBox="1"/>
          <p:nvPr/>
        </p:nvSpPr>
        <p:spPr>
          <a:xfrm>
            <a:off x="8180803" y="2179407"/>
            <a:ext cx="3974176" cy="892745"/>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en-US" sz="1867" b="1" i="1">
                <a:solidFill>
                  <a:schemeClr val="accent1">
                    <a:lumMod val="75000"/>
                  </a:schemeClr>
                </a:solidFill>
                <a:ea typeface="ADLaM Display" panose="02010000000000000000" pitchFamily="2" charset="0"/>
                <a:cs typeface="ADLaM Display" panose="02010000000000000000" pitchFamily="2" charset="0"/>
              </a:rPr>
              <a:t>Information overload impacting interpretation and assessment</a:t>
            </a:r>
          </a:p>
          <a:p>
            <a:endParaRPr lang="en-US" sz="1467" b="1">
              <a:solidFill>
                <a:schemeClr val="accent1">
                  <a:lumMod val="75000"/>
                </a:schemeClr>
              </a:solidFill>
              <a:latin typeface="Calibri"/>
              <a:cs typeface="Calibri"/>
            </a:endParaRPr>
          </a:p>
        </p:txBody>
      </p:sp>
      <p:sp>
        <p:nvSpPr>
          <p:cNvPr id="65" name="TextBox 4">
            <a:extLst>
              <a:ext uri="{FF2B5EF4-FFF2-40B4-BE49-F238E27FC236}">
                <a16:creationId xmlns:a16="http://schemas.microsoft.com/office/drawing/2014/main" id="{38B1BBBD-48ED-98BD-F647-93C6DADACF51}"/>
              </a:ext>
            </a:extLst>
          </p:cNvPr>
          <p:cNvSpPr txBox="1"/>
          <p:nvPr/>
        </p:nvSpPr>
        <p:spPr>
          <a:xfrm>
            <a:off x="223845" y="4262496"/>
            <a:ext cx="3028461" cy="666977"/>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en-US" sz="1867" b="1" i="1">
                <a:solidFill>
                  <a:schemeClr val="accent1">
                    <a:lumMod val="75000"/>
                  </a:schemeClr>
                </a:solidFill>
                <a:ea typeface="ADLaM Display" panose="02010000000000000000" pitchFamily="2" charset="0"/>
                <a:cs typeface="ADLaM Display" panose="02010000000000000000" pitchFamily="2" charset="0"/>
              </a:rPr>
              <a:t>Resource and knowledge intensive</a:t>
            </a:r>
            <a:endParaRPr lang="en-US" sz="1200" b="1" i="1">
              <a:solidFill>
                <a:schemeClr val="accent1">
                  <a:lumMod val="75000"/>
                </a:schemeClr>
              </a:solidFill>
              <a:ea typeface="ADLaM Display" panose="02010000000000000000" pitchFamily="2" charset="0"/>
              <a:cs typeface="ADLaM Display" panose="02010000000000000000" pitchFamily="2" charset="0"/>
            </a:endParaRPr>
          </a:p>
        </p:txBody>
      </p:sp>
      <p:pic>
        <p:nvPicPr>
          <p:cNvPr id="66" name="Graphic 65" descr="Person with idea outline">
            <a:extLst>
              <a:ext uri="{FF2B5EF4-FFF2-40B4-BE49-F238E27FC236}">
                <a16:creationId xmlns:a16="http://schemas.microsoft.com/office/drawing/2014/main" id="{143CD502-1028-9E47-CBAF-2F1E96F646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2750" y="1908143"/>
            <a:ext cx="766070" cy="766070"/>
          </a:xfrm>
          <a:prstGeom prst="rect">
            <a:avLst/>
          </a:prstGeom>
        </p:spPr>
      </p:pic>
      <p:pic>
        <p:nvPicPr>
          <p:cNvPr id="67" name="Graphic 66" descr="Daily calendar outline">
            <a:extLst>
              <a:ext uri="{FF2B5EF4-FFF2-40B4-BE49-F238E27FC236}">
                <a16:creationId xmlns:a16="http://schemas.microsoft.com/office/drawing/2014/main" id="{FACA1C46-F0B4-B01D-623F-33921F207E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4609" y="2886150"/>
            <a:ext cx="914400" cy="914400"/>
          </a:xfrm>
          <a:prstGeom prst="rect">
            <a:avLst/>
          </a:prstGeom>
        </p:spPr>
      </p:pic>
      <p:pic>
        <p:nvPicPr>
          <p:cNvPr id="68" name="Graphic 67" descr="Teacher outline">
            <a:extLst>
              <a:ext uri="{FF2B5EF4-FFF2-40B4-BE49-F238E27FC236}">
                <a16:creationId xmlns:a16="http://schemas.microsoft.com/office/drawing/2014/main" id="{7F8F1930-873F-5110-9CA3-FCAEE29A0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6579" y="4277772"/>
            <a:ext cx="914400" cy="914400"/>
          </a:xfrm>
          <a:prstGeom prst="rect">
            <a:avLst/>
          </a:prstGeom>
        </p:spPr>
      </p:pic>
      <p:pic>
        <p:nvPicPr>
          <p:cNvPr id="69" name="Graphic 68" descr="Newspaper outline">
            <a:extLst>
              <a:ext uri="{FF2B5EF4-FFF2-40B4-BE49-F238E27FC236}">
                <a16:creationId xmlns:a16="http://schemas.microsoft.com/office/drawing/2014/main" id="{109712C3-CBB7-11F6-D582-1967525164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0994" y="2866737"/>
            <a:ext cx="914400" cy="914400"/>
          </a:xfrm>
          <a:prstGeom prst="rect">
            <a:avLst/>
          </a:prstGeom>
        </p:spPr>
      </p:pic>
      <p:pic>
        <p:nvPicPr>
          <p:cNvPr id="3" name="Picture 2" descr="Hourglass on white background">
            <a:extLst>
              <a:ext uri="{FF2B5EF4-FFF2-40B4-BE49-F238E27FC236}">
                <a16:creationId xmlns:a16="http://schemas.microsoft.com/office/drawing/2014/main" id="{6F10C64C-68EF-F66B-A0B6-0B1480E485F3}"/>
              </a:ext>
            </a:extLst>
          </p:cNvPr>
          <p:cNvPicPr>
            <a:picLocks noChangeAspect="1"/>
          </p:cNvPicPr>
          <p:nvPr/>
        </p:nvPicPr>
        <p:blipFill>
          <a:blip r:embed="rId12"/>
          <a:stretch>
            <a:fillRect/>
          </a:stretch>
        </p:blipFill>
        <p:spPr>
          <a:xfrm>
            <a:off x="5398562" y="3787824"/>
            <a:ext cx="1257615" cy="2106102"/>
          </a:xfrm>
          <a:prstGeom prst="rect">
            <a:avLst/>
          </a:prstGeom>
        </p:spPr>
      </p:pic>
      <p:pic>
        <p:nvPicPr>
          <p:cNvPr id="10" name="Graphic 9" descr="Folder Search outline">
            <a:extLst>
              <a:ext uri="{FF2B5EF4-FFF2-40B4-BE49-F238E27FC236}">
                <a16:creationId xmlns:a16="http://schemas.microsoft.com/office/drawing/2014/main" id="{D9E34A7C-D31F-81D6-4455-E11C9472C5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08194" y="4262496"/>
            <a:ext cx="914400" cy="914400"/>
          </a:xfrm>
          <a:prstGeom prst="rect">
            <a:avLst/>
          </a:prstGeom>
        </p:spPr>
      </p:pic>
    </p:spTree>
    <p:extLst>
      <p:ext uri="{BB962C8B-B14F-4D97-AF65-F5344CB8AC3E}">
        <p14:creationId xmlns:p14="http://schemas.microsoft.com/office/powerpoint/2010/main" val="3768367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Circles with arrows with solid fill">
            <a:extLst>
              <a:ext uri="{FF2B5EF4-FFF2-40B4-BE49-F238E27FC236}">
                <a16:creationId xmlns:a16="http://schemas.microsoft.com/office/drawing/2014/main" id="{5E5F492D-6954-9CCF-F46E-0826DAB6C7BF}"/>
              </a:ext>
            </a:extLst>
          </p:cNvPr>
          <p:cNvSpPr>
            <a:spLocks noChangeAspect="1" noChangeArrowheads="1"/>
          </p:cNvSpPr>
          <p:nvPr/>
        </p:nvSpPr>
        <p:spPr bwMode="auto">
          <a:xfrm>
            <a:off x="184151"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8" name="AutoShape 3" descr="Atom with solid fill">
            <a:extLst>
              <a:ext uri="{FF2B5EF4-FFF2-40B4-BE49-F238E27FC236}">
                <a16:creationId xmlns:a16="http://schemas.microsoft.com/office/drawing/2014/main" id="{36DA72A1-48D1-D1FF-F8BE-4AF458A1AB85}"/>
              </a:ext>
            </a:extLst>
          </p:cNvPr>
          <p:cNvSpPr>
            <a:spLocks noChangeAspect="1" noChangeArrowheads="1"/>
          </p:cNvSpPr>
          <p:nvPr/>
        </p:nvSpPr>
        <p:spPr bwMode="auto">
          <a:xfrm>
            <a:off x="64452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9" name="AutoShape 4" descr="Braille with solid fill">
            <a:extLst>
              <a:ext uri="{FF2B5EF4-FFF2-40B4-BE49-F238E27FC236}">
                <a16:creationId xmlns:a16="http://schemas.microsoft.com/office/drawing/2014/main" id="{510C2899-606F-7585-3F9F-5CC0E3A96B9C}"/>
              </a:ext>
            </a:extLst>
          </p:cNvPr>
          <p:cNvSpPr>
            <a:spLocks noChangeAspect="1" noChangeArrowheads="1"/>
          </p:cNvSpPr>
          <p:nvPr/>
        </p:nvSpPr>
        <p:spPr bwMode="auto">
          <a:xfrm>
            <a:off x="1104900"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 name="AutoShape 5" descr="Chat bubble with solid fill">
            <a:extLst>
              <a:ext uri="{FF2B5EF4-FFF2-40B4-BE49-F238E27FC236}">
                <a16:creationId xmlns:a16="http://schemas.microsoft.com/office/drawing/2014/main" id="{B86DDF93-3E55-1D51-82CA-712E3F9FE544}"/>
              </a:ext>
            </a:extLst>
          </p:cNvPr>
          <p:cNvSpPr>
            <a:spLocks noChangeAspect="1" noChangeArrowheads="1"/>
          </p:cNvSpPr>
          <p:nvPr/>
        </p:nvSpPr>
        <p:spPr bwMode="auto">
          <a:xfrm>
            <a:off x="15652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nvGrpSpPr>
          <p:cNvPr id="44" name="Group 43">
            <a:extLst>
              <a:ext uri="{FF2B5EF4-FFF2-40B4-BE49-F238E27FC236}">
                <a16:creationId xmlns:a16="http://schemas.microsoft.com/office/drawing/2014/main" id="{F32F5382-EE5D-32B4-AF0E-9276FC550B4F}"/>
              </a:ext>
            </a:extLst>
          </p:cNvPr>
          <p:cNvGrpSpPr/>
          <p:nvPr/>
        </p:nvGrpSpPr>
        <p:grpSpPr>
          <a:xfrm>
            <a:off x="1409700" y="971075"/>
            <a:ext cx="13932605" cy="5566855"/>
            <a:chOff x="1218783" y="854182"/>
            <a:chExt cx="13932605" cy="5566855"/>
          </a:xfrm>
        </p:grpSpPr>
        <p:sp>
          <p:nvSpPr>
            <p:cNvPr id="45" name="Oval 44">
              <a:extLst>
                <a:ext uri="{FF2B5EF4-FFF2-40B4-BE49-F238E27FC236}">
                  <a16:creationId xmlns:a16="http://schemas.microsoft.com/office/drawing/2014/main" id="{51CFC0D9-4FFD-03FC-1F94-3120A109A48D}"/>
                </a:ext>
              </a:extLst>
            </p:cNvPr>
            <p:cNvSpPr/>
            <p:nvPr/>
          </p:nvSpPr>
          <p:spPr>
            <a:xfrm>
              <a:off x="3729651" y="854182"/>
              <a:ext cx="4207565" cy="3945835"/>
            </a:xfrm>
            <a:prstGeom prst="ellipse">
              <a:avLst/>
            </a:prstGeom>
            <a:noFill/>
            <a:ln w="9525" cap="flat" cmpd="sng" algn="ctr">
              <a:solidFill>
                <a:srgbClr val="A02B93"/>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5"/>
            </a:fontRef>
          </p:style>
          <p:txBody>
            <a:bodyPr rtlCol="0" anchor="ctr"/>
            <a:lstStyle>
              <a:defPPr>
                <a:defRPr lang="en-US"/>
              </a:defPPr>
              <a:lvl1pPr marL="0" algn="l" defTabSz="914400" rtl="0" eaLnBrk="1" latinLnBrk="0" hangingPunct="1">
                <a:defRPr sz="1800" kern="1200">
                  <a:solidFill>
                    <a:srgbClr val="A02B93"/>
                  </a:solidFill>
                  <a:latin typeface="Aptos" panose="02110004020202020204"/>
                </a:defRPr>
              </a:lvl1pPr>
              <a:lvl2pPr marL="457200" algn="l" defTabSz="914400" rtl="0" eaLnBrk="1" latinLnBrk="0" hangingPunct="1">
                <a:defRPr sz="1800" kern="1200">
                  <a:solidFill>
                    <a:srgbClr val="A02B93"/>
                  </a:solidFill>
                  <a:latin typeface="Aptos" panose="02110004020202020204"/>
                </a:defRPr>
              </a:lvl2pPr>
              <a:lvl3pPr marL="914400" algn="l" defTabSz="914400" rtl="0" eaLnBrk="1" latinLnBrk="0" hangingPunct="1">
                <a:defRPr sz="1800" kern="1200">
                  <a:solidFill>
                    <a:srgbClr val="A02B93"/>
                  </a:solidFill>
                  <a:latin typeface="Aptos" panose="02110004020202020204"/>
                </a:defRPr>
              </a:lvl3pPr>
              <a:lvl4pPr marL="1371600" algn="l" defTabSz="914400" rtl="0" eaLnBrk="1" latinLnBrk="0" hangingPunct="1">
                <a:defRPr sz="1800" kern="1200">
                  <a:solidFill>
                    <a:srgbClr val="A02B93"/>
                  </a:solidFill>
                  <a:latin typeface="Aptos" panose="02110004020202020204"/>
                </a:defRPr>
              </a:lvl4pPr>
              <a:lvl5pPr marL="1828800" algn="l" defTabSz="914400" rtl="0" eaLnBrk="1" latinLnBrk="0" hangingPunct="1">
                <a:defRPr sz="1800" kern="1200">
                  <a:solidFill>
                    <a:srgbClr val="A02B93"/>
                  </a:solidFill>
                  <a:latin typeface="Aptos" panose="02110004020202020204"/>
                </a:defRPr>
              </a:lvl5pPr>
              <a:lvl6pPr marL="2286000" algn="l" defTabSz="914400" rtl="0" eaLnBrk="1" latinLnBrk="0" hangingPunct="1">
                <a:defRPr sz="1800" kern="1200">
                  <a:solidFill>
                    <a:srgbClr val="A02B93"/>
                  </a:solidFill>
                  <a:latin typeface="Aptos" panose="02110004020202020204"/>
                </a:defRPr>
              </a:lvl6pPr>
              <a:lvl7pPr marL="2743200" algn="l" defTabSz="914400" rtl="0" eaLnBrk="1" latinLnBrk="0" hangingPunct="1">
                <a:defRPr sz="1800" kern="1200">
                  <a:solidFill>
                    <a:srgbClr val="A02B93"/>
                  </a:solidFill>
                  <a:latin typeface="Aptos" panose="02110004020202020204"/>
                </a:defRPr>
              </a:lvl7pPr>
              <a:lvl8pPr marL="3200400" algn="l" defTabSz="914400" rtl="0" eaLnBrk="1" latinLnBrk="0" hangingPunct="1">
                <a:defRPr sz="1800" kern="1200">
                  <a:solidFill>
                    <a:srgbClr val="A02B93"/>
                  </a:solidFill>
                  <a:latin typeface="Aptos" panose="02110004020202020204"/>
                </a:defRPr>
              </a:lvl8pPr>
              <a:lvl9pPr marL="3657600" algn="l" defTabSz="914400" rtl="0" eaLnBrk="1" latinLnBrk="0" hangingPunct="1">
                <a:defRPr sz="1800" kern="1200">
                  <a:solidFill>
                    <a:srgbClr val="A02B93"/>
                  </a:solidFill>
                  <a:latin typeface="Aptos" panose="02110004020202020204"/>
                </a:defRPr>
              </a:lvl9pPr>
            </a:lstStyle>
            <a:p>
              <a:pPr algn="ctr"/>
              <a:endParaRPr lang="en-US"/>
            </a:p>
          </p:txBody>
        </p:sp>
        <p:sp>
          <p:nvSpPr>
            <p:cNvPr id="46" name="Oval 45">
              <a:extLst>
                <a:ext uri="{FF2B5EF4-FFF2-40B4-BE49-F238E27FC236}">
                  <a16:creationId xmlns:a16="http://schemas.microsoft.com/office/drawing/2014/main" id="{10489803-6622-C6D2-73A8-FB31B39C600E}"/>
                </a:ext>
              </a:extLst>
            </p:cNvPr>
            <p:cNvSpPr/>
            <p:nvPr/>
          </p:nvSpPr>
          <p:spPr>
            <a:xfrm>
              <a:off x="2880684" y="2475202"/>
              <a:ext cx="3803373" cy="3945834"/>
            </a:xfrm>
            <a:prstGeom prst="ellipse">
              <a:avLst/>
            </a:prstGeom>
            <a:noFill/>
            <a:ln w="9525" cap="flat" cmpd="sng" algn="ctr">
              <a:solidFill>
                <a:srgbClr val="E97132"/>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rgbClr val="E97132"/>
                  </a:solidFill>
                  <a:latin typeface="Aptos" panose="02110004020202020204"/>
                </a:defRPr>
              </a:lvl1pPr>
              <a:lvl2pPr marL="457200" algn="l" defTabSz="914400" rtl="0" eaLnBrk="1" latinLnBrk="0" hangingPunct="1">
                <a:defRPr sz="1800" kern="1200">
                  <a:solidFill>
                    <a:srgbClr val="E97132"/>
                  </a:solidFill>
                  <a:latin typeface="Aptos" panose="02110004020202020204"/>
                </a:defRPr>
              </a:lvl2pPr>
              <a:lvl3pPr marL="914400" algn="l" defTabSz="914400" rtl="0" eaLnBrk="1" latinLnBrk="0" hangingPunct="1">
                <a:defRPr sz="1800" kern="1200">
                  <a:solidFill>
                    <a:srgbClr val="E97132"/>
                  </a:solidFill>
                  <a:latin typeface="Aptos" panose="02110004020202020204"/>
                </a:defRPr>
              </a:lvl3pPr>
              <a:lvl4pPr marL="1371600" algn="l" defTabSz="914400" rtl="0" eaLnBrk="1" latinLnBrk="0" hangingPunct="1">
                <a:defRPr sz="1800" kern="1200">
                  <a:solidFill>
                    <a:srgbClr val="E97132"/>
                  </a:solidFill>
                  <a:latin typeface="Aptos" panose="02110004020202020204"/>
                </a:defRPr>
              </a:lvl4pPr>
              <a:lvl5pPr marL="1828800" algn="l" defTabSz="914400" rtl="0" eaLnBrk="1" latinLnBrk="0" hangingPunct="1">
                <a:defRPr sz="1800" kern="1200">
                  <a:solidFill>
                    <a:srgbClr val="E97132"/>
                  </a:solidFill>
                  <a:latin typeface="Aptos" panose="02110004020202020204"/>
                </a:defRPr>
              </a:lvl5pPr>
              <a:lvl6pPr marL="2286000" algn="l" defTabSz="914400" rtl="0" eaLnBrk="1" latinLnBrk="0" hangingPunct="1">
                <a:defRPr sz="1800" kern="1200">
                  <a:solidFill>
                    <a:srgbClr val="E97132"/>
                  </a:solidFill>
                  <a:latin typeface="Aptos" panose="02110004020202020204"/>
                </a:defRPr>
              </a:lvl6pPr>
              <a:lvl7pPr marL="2743200" algn="l" defTabSz="914400" rtl="0" eaLnBrk="1" latinLnBrk="0" hangingPunct="1">
                <a:defRPr sz="1800" kern="1200">
                  <a:solidFill>
                    <a:srgbClr val="E97132"/>
                  </a:solidFill>
                  <a:latin typeface="Aptos" panose="02110004020202020204"/>
                </a:defRPr>
              </a:lvl7pPr>
              <a:lvl8pPr marL="3200400" algn="l" defTabSz="914400" rtl="0" eaLnBrk="1" latinLnBrk="0" hangingPunct="1">
                <a:defRPr sz="1800" kern="1200">
                  <a:solidFill>
                    <a:srgbClr val="E97132"/>
                  </a:solidFill>
                  <a:latin typeface="Aptos" panose="02110004020202020204"/>
                </a:defRPr>
              </a:lvl8pPr>
              <a:lvl9pPr marL="3657600" algn="l" defTabSz="914400" rtl="0" eaLnBrk="1" latinLnBrk="0" hangingPunct="1">
                <a:defRPr sz="1800" kern="1200">
                  <a:solidFill>
                    <a:srgbClr val="E97132"/>
                  </a:solidFill>
                  <a:latin typeface="Aptos" panose="02110004020202020204"/>
                </a:defRPr>
              </a:lvl9pPr>
            </a:lstStyle>
            <a:p>
              <a:pPr algn="ctr"/>
              <a:endParaRPr lang="en-US"/>
            </a:p>
          </p:txBody>
        </p:sp>
        <p:sp>
          <p:nvSpPr>
            <p:cNvPr id="47" name="Oval 46">
              <a:extLst>
                <a:ext uri="{FF2B5EF4-FFF2-40B4-BE49-F238E27FC236}">
                  <a16:creationId xmlns:a16="http://schemas.microsoft.com/office/drawing/2014/main" id="{1F344488-460A-2704-0F87-4BC07436942F}"/>
                </a:ext>
              </a:extLst>
            </p:cNvPr>
            <p:cNvSpPr/>
            <p:nvPr/>
          </p:nvSpPr>
          <p:spPr>
            <a:xfrm>
              <a:off x="4803915" y="2475202"/>
              <a:ext cx="4207565" cy="3945835"/>
            </a:xfrm>
            <a:prstGeom prst="ellipse">
              <a:avLst/>
            </a:prstGeom>
            <a:noFill/>
            <a:ln w="9525" cap="flat" cmpd="sng" algn="ctr">
              <a:solidFill>
                <a:srgbClr val="0F9ED5"/>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defPPr>
                <a:defRPr lang="en-US"/>
              </a:defPPr>
              <a:lvl1pPr marL="0" algn="l" defTabSz="914400" rtl="0" eaLnBrk="1" latinLnBrk="0" hangingPunct="1">
                <a:defRPr sz="1800" kern="1200">
                  <a:solidFill>
                    <a:srgbClr val="0F9ED5"/>
                  </a:solidFill>
                  <a:latin typeface="Aptos" panose="02110004020202020204"/>
                </a:defRPr>
              </a:lvl1pPr>
              <a:lvl2pPr marL="457200" algn="l" defTabSz="914400" rtl="0" eaLnBrk="1" latinLnBrk="0" hangingPunct="1">
                <a:defRPr sz="1800" kern="1200">
                  <a:solidFill>
                    <a:srgbClr val="0F9ED5"/>
                  </a:solidFill>
                  <a:latin typeface="Aptos" panose="02110004020202020204"/>
                </a:defRPr>
              </a:lvl2pPr>
              <a:lvl3pPr marL="914400" algn="l" defTabSz="914400" rtl="0" eaLnBrk="1" latinLnBrk="0" hangingPunct="1">
                <a:defRPr sz="1800" kern="1200">
                  <a:solidFill>
                    <a:srgbClr val="0F9ED5"/>
                  </a:solidFill>
                  <a:latin typeface="Aptos" panose="02110004020202020204"/>
                </a:defRPr>
              </a:lvl3pPr>
              <a:lvl4pPr marL="1371600" algn="l" defTabSz="914400" rtl="0" eaLnBrk="1" latinLnBrk="0" hangingPunct="1">
                <a:defRPr sz="1800" kern="1200">
                  <a:solidFill>
                    <a:srgbClr val="0F9ED5"/>
                  </a:solidFill>
                  <a:latin typeface="Aptos" panose="02110004020202020204"/>
                </a:defRPr>
              </a:lvl4pPr>
              <a:lvl5pPr marL="1828800" algn="l" defTabSz="914400" rtl="0" eaLnBrk="1" latinLnBrk="0" hangingPunct="1">
                <a:defRPr sz="1800" kern="1200">
                  <a:solidFill>
                    <a:srgbClr val="0F9ED5"/>
                  </a:solidFill>
                  <a:latin typeface="Aptos" panose="02110004020202020204"/>
                </a:defRPr>
              </a:lvl5pPr>
              <a:lvl6pPr marL="2286000" algn="l" defTabSz="914400" rtl="0" eaLnBrk="1" latinLnBrk="0" hangingPunct="1">
                <a:defRPr sz="1800" kern="1200">
                  <a:solidFill>
                    <a:srgbClr val="0F9ED5"/>
                  </a:solidFill>
                  <a:latin typeface="Aptos" panose="02110004020202020204"/>
                </a:defRPr>
              </a:lvl6pPr>
              <a:lvl7pPr marL="2743200" algn="l" defTabSz="914400" rtl="0" eaLnBrk="1" latinLnBrk="0" hangingPunct="1">
                <a:defRPr sz="1800" kern="1200">
                  <a:solidFill>
                    <a:srgbClr val="0F9ED5"/>
                  </a:solidFill>
                  <a:latin typeface="Aptos" panose="02110004020202020204"/>
                </a:defRPr>
              </a:lvl7pPr>
              <a:lvl8pPr marL="3200400" algn="l" defTabSz="914400" rtl="0" eaLnBrk="1" latinLnBrk="0" hangingPunct="1">
                <a:defRPr sz="1800" kern="1200">
                  <a:solidFill>
                    <a:srgbClr val="0F9ED5"/>
                  </a:solidFill>
                  <a:latin typeface="Aptos" panose="02110004020202020204"/>
                </a:defRPr>
              </a:lvl8pPr>
              <a:lvl9pPr marL="3657600" algn="l" defTabSz="914400" rtl="0" eaLnBrk="1" latinLnBrk="0" hangingPunct="1">
                <a:defRPr sz="1800" kern="1200">
                  <a:solidFill>
                    <a:srgbClr val="0F9ED5"/>
                  </a:solidFill>
                  <a:latin typeface="Aptos" panose="02110004020202020204"/>
                </a:defRPr>
              </a:lvl9pPr>
            </a:lstStyle>
            <a:p>
              <a:pPr algn="ctr"/>
              <a:endParaRPr lang="en-US"/>
            </a:p>
          </p:txBody>
        </p:sp>
        <p:sp>
          <p:nvSpPr>
            <p:cNvPr id="48" name="TextBox 5">
              <a:extLst>
                <a:ext uri="{FF2B5EF4-FFF2-40B4-BE49-F238E27FC236}">
                  <a16:creationId xmlns:a16="http://schemas.microsoft.com/office/drawing/2014/main" id="{B8DA1445-AF3C-4038-79DF-EE9B63BE6CA1}"/>
                </a:ext>
              </a:extLst>
            </p:cNvPr>
            <p:cNvSpPr txBox="1"/>
            <p:nvPr/>
          </p:nvSpPr>
          <p:spPr>
            <a:xfrm>
              <a:off x="2755987" y="4392764"/>
              <a:ext cx="2146852" cy="64633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b="1"/>
                <a:t>Conversational</a:t>
              </a:r>
            </a:p>
            <a:p>
              <a:pPr algn="ctr"/>
              <a:r>
                <a:rPr lang="en-US" b="1"/>
                <a:t> AI</a:t>
              </a:r>
            </a:p>
          </p:txBody>
        </p:sp>
        <p:sp>
          <p:nvSpPr>
            <p:cNvPr id="49" name="TextBox 6">
              <a:extLst>
                <a:ext uri="{FF2B5EF4-FFF2-40B4-BE49-F238E27FC236}">
                  <a16:creationId xmlns:a16="http://schemas.microsoft.com/office/drawing/2014/main" id="{CBB27104-C4E1-E6C5-AFCC-FF08DD739E12}"/>
                </a:ext>
              </a:extLst>
            </p:cNvPr>
            <p:cNvSpPr txBox="1"/>
            <p:nvPr/>
          </p:nvSpPr>
          <p:spPr>
            <a:xfrm>
              <a:off x="6618616" y="4448120"/>
              <a:ext cx="2146852" cy="64633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b="1"/>
                <a:t>Generative</a:t>
              </a:r>
            </a:p>
            <a:p>
              <a:pPr algn="ctr"/>
              <a:r>
                <a:rPr lang="en-US" b="1"/>
                <a:t> AI</a:t>
              </a:r>
            </a:p>
          </p:txBody>
        </p:sp>
        <p:sp>
          <p:nvSpPr>
            <p:cNvPr id="50" name="TextBox 1">
              <a:extLst>
                <a:ext uri="{FF2B5EF4-FFF2-40B4-BE49-F238E27FC236}">
                  <a16:creationId xmlns:a16="http://schemas.microsoft.com/office/drawing/2014/main" id="{588189A3-22FB-C556-D770-1EED47159BB2}"/>
                </a:ext>
              </a:extLst>
            </p:cNvPr>
            <p:cNvSpPr txBox="1"/>
            <p:nvPr/>
          </p:nvSpPr>
          <p:spPr>
            <a:xfrm>
              <a:off x="4760007" y="1690370"/>
              <a:ext cx="2146852" cy="64633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b="1"/>
                <a:t>Domain</a:t>
              </a:r>
            </a:p>
            <a:p>
              <a:pPr algn="ctr"/>
              <a:r>
                <a:rPr lang="en-US" b="1"/>
                <a:t>Knowledge</a:t>
              </a:r>
            </a:p>
          </p:txBody>
        </p:sp>
        <p:sp>
          <p:nvSpPr>
            <p:cNvPr id="51" name="TextBox 8">
              <a:extLst>
                <a:ext uri="{FF2B5EF4-FFF2-40B4-BE49-F238E27FC236}">
                  <a16:creationId xmlns:a16="http://schemas.microsoft.com/office/drawing/2014/main" id="{3CC1BF1D-6083-9864-27BC-BFA097E13237}"/>
                </a:ext>
              </a:extLst>
            </p:cNvPr>
            <p:cNvSpPr txBox="1"/>
            <p:nvPr/>
          </p:nvSpPr>
          <p:spPr>
            <a:xfrm>
              <a:off x="1218783" y="4096221"/>
              <a:ext cx="1928611" cy="1200329"/>
            </a:xfrm>
            <a:prstGeom prst="rect">
              <a:avLst/>
            </a:prstGeom>
            <a:noFill/>
          </p:spPr>
          <p:txBody>
            <a:bodyPr wrap="square">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r>
                <a:rPr lang="en-US" sz="1200" i="1">
                  <a:latin typeface="Calibri" panose="020F0502020204030204" pitchFamily="34" charset="0"/>
                  <a:ea typeface="Calibri" panose="020F0502020204030204" pitchFamily="34" charset="0"/>
                  <a:cs typeface="Arial" panose="020B0604020202020204" pitchFamily="34" charset="0"/>
                </a:rPr>
                <a:t>Natural Interaction</a:t>
              </a:r>
            </a:p>
            <a:p>
              <a:r>
                <a:rPr lang="en-US" sz="1200" i="1"/>
                <a:t>Contextual Awareness</a:t>
              </a:r>
            </a:p>
            <a:p>
              <a:r>
                <a:rPr lang="en-US" sz="1200" i="1"/>
                <a:t>Accessibility</a:t>
              </a:r>
            </a:p>
            <a:p>
              <a:r>
                <a:rPr lang="en-US" sz="1200" i="1"/>
                <a:t>Scalability</a:t>
              </a:r>
            </a:p>
            <a:p>
              <a:r>
                <a:rPr lang="en-US" sz="1200" i="1"/>
                <a:t>Personalization</a:t>
              </a:r>
            </a:p>
            <a:p>
              <a:r>
                <a:rPr lang="en-US" sz="1200" i="1"/>
                <a:t>Multilingual Capabilities</a:t>
              </a:r>
            </a:p>
          </p:txBody>
        </p:sp>
        <p:sp>
          <p:nvSpPr>
            <p:cNvPr id="52" name="TextBox 13">
              <a:extLst>
                <a:ext uri="{FF2B5EF4-FFF2-40B4-BE49-F238E27FC236}">
                  <a16:creationId xmlns:a16="http://schemas.microsoft.com/office/drawing/2014/main" id="{5247F0D7-5799-6984-F3CF-62B7A6F59FC1}"/>
                </a:ext>
              </a:extLst>
            </p:cNvPr>
            <p:cNvSpPr txBox="1"/>
            <p:nvPr/>
          </p:nvSpPr>
          <p:spPr>
            <a:xfrm>
              <a:off x="9055388" y="4096221"/>
              <a:ext cx="6096000" cy="1200329"/>
            </a:xfrm>
            <a:prstGeom prst="rect">
              <a:avLst/>
            </a:prstGeom>
            <a:noFill/>
          </p:spPr>
          <p:txBody>
            <a:bodyPr wrap="square">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r>
                <a:rPr lang="en-US" sz="1200" i="1"/>
                <a:t>Natural Language Processing</a:t>
              </a:r>
            </a:p>
            <a:p>
              <a:r>
                <a:rPr lang="en-US" sz="1200" i="1"/>
                <a:t>Text Generation</a:t>
              </a:r>
            </a:p>
            <a:p>
              <a:r>
                <a:rPr lang="en-US" sz="1200" i="1"/>
                <a:t>Information Retrieval</a:t>
              </a:r>
            </a:p>
            <a:p>
              <a:r>
                <a:rPr lang="en-US" sz="1200" i="1"/>
                <a:t>Knowledge Representation</a:t>
              </a:r>
            </a:p>
            <a:p>
              <a:r>
                <a:rPr lang="en-US" sz="1200" i="1"/>
                <a:t>Reasoning</a:t>
              </a:r>
            </a:p>
            <a:p>
              <a:r>
                <a:rPr lang="en-US" sz="1200" i="1"/>
                <a:t>Personalization</a:t>
              </a:r>
            </a:p>
          </p:txBody>
        </p:sp>
        <p:sp>
          <p:nvSpPr>
            <p:cNvPr id="53" name="TextBox 14">
              <a:extLst>
                <a:ext uri="{FF2B5EF4-FFF2-40B4-BE49-F238E27FC236}">
                  <a16:creationId xmlns:a16="http://schemas.microsoft.com/office/drawing/2014/main" id="{BFC11B05-1F07-BE10-01E0-1435654D0B2F}"/>
                </a:ext>
              </a:extLst>
            </p:cNvPr>
            <p:cNvSpPr txBox="1"/>
            <p:nvPr/>
          </p:nvSpPr>
          <p:spPr>
            <a:xfrm>
              <a:off x="2533366" y="997873"/>
              <a:ext cx="1711463" cy="1015663"/>
            </a:xfrm>
            <a:prstGeom prst="rect">
              <a:avLst/>
            </a:prstGeom>
            <a:noFill/>
          </p:spPr>
          <p:txBody>
            <a:bodyPr wrap="square">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r>
                <a:rPr lang="en-US" sz="1200" i="1"/>
                <a:t>Business Context</a:t>
              </a:r>
            </a:p>
            <a:p>
              <a:r>
                <a:rPr lang="en-US" sz="1200" i="1"/>
                <a:t>Specialized knowledge</a:t>
              </a:r>
            </a:p>
            <a:p>
              <a:r>
                <a:rPr lang="en-US" sz="1200" i="1"/>
                <a:t>Contextual information</a:t>
              </a:r>
            </a:p>
            <a:p>
              <a:r>
                <a:rPr lang="en-US" sz="1200" i="1"/>
                <a:t>Guidelines</a:t>
              </a:r>
            </a:p>
            <a:p>
              <a:r>
                <a:rPr lang="en-US" sz="1200" i="1"/>
                <a:t>Regulations</a:t>
              </a:r>
            </a:p>
          </p:txBody>
        </p:sp>
        <p:sp>
          <p:nvSpPr>
            <p:cNvPr id="54" name="TextBox 15">
              <a:extLst>
                <a:ext uri="{FF2B5EF4-FFF2-40B4-BE49-F238E27FC236}">
                  <a16:creationId xmlns:a16="http://schemas.microsoft.com/office/drawing/2014/main" id="{1BB66C5D-0587-5A04-42B2-E072FC55252D}"/>
                </a:ext>
              </a:extLst>
            </p:cNvPr>
            <p:cNvSpPr txBox="1"/>
            <p:nvPr/>
          </p:nvSpPr>
          <p:spPr>
            <a:xfrm>
              <a:off x="5178743" y="2958205"/>
              <a:ext cx="1215760" cy="600164"/>
            </a:xfrm>
            <a:prstGeom prst="rect">
              <a:avLst/>
            </a:prstGeom>
            <a:noFill/>
          </p:spPr>
          <p:txBody>
            <a:bodyPr wrap="square">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sz="1100" i="1"/>
                <a:t>Reliable</a:t>
              </a:r>
            </a:p>
            <a:p>
              <a:pPr algn="ctr"/>
              <a:r>
                <a:rPr lang="en-US" sz="1100" i="1"/>
                <a:t>Consistent</a:t>
              </a:r>
            </a:p>
            <a:p>
              <a:pPr algn="ctr"/>
              <a:r>
                <a:rPr lang="en-US" sz="1100" i="1"/>
                <a:t>Robust</a:t>
              </a:r>
            </a:p>
          </p:txBody>
        </p:sp>
        <p:sp>
          <p:nvSpPr>
            <p:cNvPr id="55" name="TextBox 16">
              <a:extLst>
                <a:ext uri="{FF2B5EF4-FFF2-40B4-BE49-F238E27FC236}">
                  <a16:creationId xmlns:a16="http://schemas.microsoft.com/office/drawing/2014/main" id="{B0688E4C-F599-52CA-EFA3-19BDCC6D7132}"/>
                </a:ext>
              </a:extLst>
            </p:cNvPr>
            <p:cNvSpPr txBox="1"/>
            <p:nvPr/>
          </p:nvSpPr>
          <p:spPr>
            <a:xfrm>
              <a:off x="4713198" y="3876688"/>
              <a:ext cx="2146852" cy="923330"/>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b="1" i="1"/>
                <a:t>Regulatory Intelligence Chatbot</a:t>
              </a:r>
            </a:p>
          </p:txBody>
        </p:sp>
        <p:pic>
          <p:nvPicPr>
            <p:cNvPr id="56" name="Graphic 18" descr="Atom with solid fill">
              <a:extLst>
                <a:ext uri="{FF2B5EF4-FFF2-40B4-BE49-F238E27FC236}">
                  <a16:creationId xmlns:a16="http://schemas.microsoft.com/office/drawing/2014/main" id="{033E0043-2E4E-CD0C-ED25-205525028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0980" y="3526436"/>
              <a:ext cx="431285" cy="431285"/>
            </a:xfrm>
            <a:prstGeom prst="rect">
              <a:avLst/>
            </a:prstGeom>
          </p:spPr>
        </p:pic>
        <p:pic>
          <p:nvPicPr>
            <p:cNvPr id="57" name="Graphic 20" descr="Chat bubble with solid fill">
              <a:extLst>
                <a:ext uri="{FF2B5EF4-FFF2-40B4-BE49-F238E27FC236}">
                  <a16:creationId xmlns:a16="http://schemas.microsoft.com/office/drawing/2014/main" id="{2440E0D5-212E-1C08-E0D5-79C0C5146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9631" y="3862268"/>
              <a:ext cx="546361" cy="546361"/>
            </a:xfrm>
            <a:prstGeom prst="rect">
              <a:avLst/>
            </a:prstGeom>
          </p:spPr>
        </p:pic>
        <p:pic>
          <p:nvPicPr>
            <p:cNvPr id="58" name="Graphic 22" descr="Braille with solid fill">
              <a:extLst>
                <a:ext uri="{FF2B5EF4-FFF2-40B4-BE49-F238E27FC236}">
                  <a16:creationId xmlns:a16="http://schemas.microsoft.com/office/drawing/2014/main" id="{062F8C6C-9B03-5FF4-FDDD-A3406481EC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0166" y="3835829"/>
              <a:ext cx="556934" cy="556934"/>
            </a:xfrm>
            <a:prstGeom prst="rect">
              <a:avLst/>
            </a:prstGeom>
          </p:spPr>
        </p:pic>
        <p:pic>
          <p:nvPicPr>
            <p:cNvPr id="59" name="Graphic 24" descr="Circles with arrows with solid fill">
              <a:extLst>
                <a:ext uri="{FF2B5EF4-FFF2-40B4-BE49-F238E27FC236}">
                  <a16:creationId xmlns:a16="http://schemas.microsoft.com/office/drawing/2014/main" id="{B4157456-BCA8-C5EA-6CCB-4255F42E82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0417" y="1148428"/>
              <a:ext cx="626032" cy="626032"/>
            </a:xfrm>
            <a:prstGeom prst="rect">
              <a:avLst/>
            </a:prstGeom>
          </p:spPr>
        </p:pic>
      </p:grpSp>
      <p:sp>
        <p:nvSpPr>
          <p:cNvPr id="5" name="Title 5">
            <a:extLst>
              <a:ext uri="{FF2B5EF4-FFF2-40B4-BE49-F238E27FC236}">
                <a16:creationId xmlns:a16="http://schemas.microsoft.com/office/drawing/2014/main" id="{43BAFF4F-7195-42E8-4CE3-C667009BD84D}"/>
              </a:ext>
            </a:extLst>
          </p:cNvPr>
          <p:cNvSpPr>
            <a:spLocks noGrp="1"/>
          </p:cNvSpPr>
          <p:nvPr>
            <p:ph type="title"/>
          </p:nvPr>
        </p:nvSpPr>
        <p:spPr>
          <a:xfrm>
            <a:off x="1182026" y="355522"/>
            <a:ext cx="11009975" cy="615553"/>
          </a:xfrm>
        </p:spPr>
        <p:txBody>
          <a:bodyPr/>
          <a:lstStyle/>
          <a:p>
            <a:r>
              <a:rPr lang="en-US"/>
              <a:t>Changing Perspective</a:t>
            </a:r>
          </a:p>
        </p:txBody>
      </p:sp>
      <p:pic>
        <p:nvPicPr>
          <p:cNvPr id="4" name="Graphic 13" descr="An organic corner shape">
            <a:extLst>
              <a:ext uri="{FF2B5EF4-FFF2-40B4-BE49-F238E27FC236}">
                <a16:creationId xmlns:a16="http://schemas.microsoft.com/office/drawing/2014/main" id="{E78150CE-19CD-11A2-72B7-F35443AC0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9926441" y="-28759"/>
            <a:ext cx="2856692" cy="2814372"/>
          </a:xfrm>
          <a:prstGeom prst="rect">
            <a:avLst/>
          </a:prstGeom>
        </p:spPr>
      </p:pic>
    </p:spTree>
    <p:extLst>
      <p:ext uri="{BB962C8B-B14F-4D97-AF65-F5344CB8AC3E}">
        <p14:creationId xmlns:p14="http://schemas.microsoft.com/office/powerpoint/2010/main" val="1550280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3" descr="An organic corner shape">
            <a:extLst>
              <a:ext uri="{FF2B5EF4-FFF2-40B4-BE49-F238E27FC236}">
                <a16:creationId xmlns:a16="http://schemas.microsoft.com/office/drawing/2014/main" id="{801AA718-1D26-072E-057F-E6A3C0DBD4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03" y="0"/>
            <a:ext cx="2827501" cy="2785613"/>
          </a:xfrm>
          <a:prstGeom prst="rect">
            <a:avLst/>
          </a:prstGeom>
        </p:spPr>
      </p:pic>
      <p:pic>
        <p:nvPicPr>
          <p:cNvPr id="24" name="Picture 23" descr="Cute yellow robot">
            <a:extLst>
              <a:ext uri="{FF2B5EF4-FFF2-40B4-BE49-F238E27FC236}">
                <a16:creationId xmlns:a16="http://schemas.microsoft.com/office/drawing/2014/main" id="{F813421A-77B5-BE2A-65A9-601E149ABF2A}"/>
              </a:ext>
            </a:extLst>
          </p:cNvPr>
          <p:cNvPicPr>
            <a:picLocks noChangeAspect="1"/>
          </p:cNvPicPr>
          <p:nvPr/>
        </p:nvPicPr>
        <p:blipFill>
          <a:blip r:embed="rId5">
            <a:duotone>
              <a:prstClr val="black"/>
              <a:srgbClr val="00B0F0">
                <a:tint val="45000"/>
                <a:satMod val="400000"/>
              </a:srgbClr>
            </a:duotone>
          </a:blip>
          <a:stretch>
            <a:fillRect/>
          </a:stretch>
        </p:blipFill>
        <p:spPr>
          <a:xfrm>
            <a:off x="-5002872" y="4342538"/>
            <a:ext cx="4115240" cy="2391452"/>
          </a:xfrm>
          <a:prstGeom prst="rect">
            <a:avLst/>
          </a:prstGeom>
          <a:noFill/>
        </p:spPr>
      </p:pic>
      <p:sp>
        <p:nvSpPr>
          <p:cNvPr id="8" name="TextBox 7">
            <a:extLst>
              <a:ext uri="{FF2B5EF4-FFF2-40B4-BE49-F238E27FC236}">
                <a16:creationId xmlns:a16="http://schemas.microsoft.com/office/drawing/2014/main" id="{71AB0B33-163A-F12C-B1BE-62E393312760}"/>
              </a:ext>
            </a:extLst>
          </p:cNvPr>
          <p:cNvSpPr txBox="1"/>
          <p:nvPr/>
        </p:nvSpPr>
        <p:spPr>
          <a:xfrm>
            <a:off x="550654" y="2828836"/>
            <a:ext cx="3672349" cy="1200329"/>
          </a:xfrm>
          <a:prstGeom prst="rect">
            <a:avLst/>
          </a:prstGeom>
          <a:noFill/>
        </p:spPr>
        <p:txBody>
          <a:bodyPr wrap="square">
            <a:spAutoFit/>
          </a:bodyPr>
          <a:lstStyle/>
          <a:p>
            <a:pPr algn="ctr"/>
            <a:r>
              <a:rPr lang="en-US" sz="3600" b="1"/>
              <a:t>Conversational </a:t>
            </a:r>
          </a:p>
          <a:p>
            <a:pPr algn="ctr"/>
            <a:r>
              <a:rPr lang="en-US" sz="3600" b="1"/>
              <a:t>AI</a:t>
            </a:r>
          </a:p>
        </p:txBody>
      </p:sp>
      <p:sp>
        <p:nvSpPr>
          <p:cNvPr id="9" name="Teardrop 8">
            <a:extLst>
              <a:ext uri="{FF2B5EF4-FFF2-40B4-BE49-F238E27FC236}">
                <a16:creationId xmlns:a16="http://schemas.microsoft.com/office/drawing/2014/main" id="{32F3CB2E-0D57-9A83-D4F6-C327BB9563EB}"/>
              </a:ext>
            </a:extLst>
          </p:cNvPr>
          <p:cNvSpPr/>
          <p:nvPr/>
        </p:nvSpPr>
        <p:spPr>
          <a:xfrm rot="16200000">
            <a:off x="-2799502" y="-682819"/>
            <a:ext cx="7801900" cy="8096864"/>
          </a:xfrm>
          <a:prstGeom prst="teardrop">
            <a:avLst/>
          </a:prstGeom>
          <a:noFill/>
          <a:ln>
            <a:gradFill>
              <a:gsLst>
                <a:gs pos="85000">
                  <a:schemeClr val="accent2">
                    <a:lumMod val="75000"/>
                  </a:schemeClr>
                </a:gs>
                <a:gs pos="98000">
                  <a:srgbClr val="C00000"/>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a:extLst>
              <a:ext uri="{FF2B5EF4-FFF2-40B4-BE49-F238E27FC236}">
                <a16:creationId xmlns:a16="http://schemas.microsoft.com/office/drawing/2014/main" id="{992FB92F-F7AD-7647-5A56-41DD288E71CF}"/>
              </a:ext>
            </a:extLst>
          </p:cNvPr>
          <p:cNvSpPr txBox="1"/>
          <p:nvPr/>
        </p:nvSpPr>
        <p:spPr>
          <a:xfrm>
            <a:off x="6384776" y="880307"/>
            <a:ext cx="4173795" cy="338554"/>
          </a:xfrm>
          <a:prstGeom prst="rect">
            <a:avLst/>
          </a:prstGeom>
          <a:noFill/>
        </p:spPr>
        <p:txBody>
          <a:bodyPr wrap="square">
            <a:spAutoFit/>
          </a:bodyPr>
          <a:lstStyle/>
          <a:p>
            <a:r>
              <a:rPr lang="en-US" sz="1600"/>
              <a:t>Leverages NLP, ML, large datasets</a:t>
            </a:r>
          </a:p>
        </p:txBody>
      </p:sp>
      <p:sp>
        <p:nvSpPr>
          <p:cNvPr id="32" name="TextBox 31">
            <a:extLst>
              <a:ext uri="{FF2B5EF4-FFF2-40B4-BE49-F238E27FC236}">
                <a16:creationId xmlns:a16="http://schemas.microsoft.com/office/drawing/2014/main" id="{890CE50C-6E1B-036B-DB34-67499AC462F8}"/>
              </a:ext>
            </a:extLst>
          </p:cNvPr>
          <p:cNvSpPr txBox="1"/>
          <p:nvPr/>
        </p:nvSpPr>
        <p:spPr>
          <a:xfrm>
            <a:off x="6384777" y="5159338"/>
            <a:ext cx="5807225" cy="338554"/>
          </a:xfrm>
          <a:prstGeom prst="rect">
            <a:avLst/>
          </a:prstGeom>
          <a:noFill/>
        </p:spPr>
        <p:txBody>
          <a:bodyPr wrap="square">
            <a:spAutoFit/>
          </a:bodyPr>
          <a:lstStyle/>
          <a:p>
            <a:r>
              <a:rPr lang="en-US" sz="1600"/>
              <a:t>Create smarter, more humanized digital experience</a:t>
            </a:r>
          </a:p>
        </p:txBody>
      </p:sp>
      <p:sp>
        <p:nvSpPr>
          <p:cNvPr id="34" name="TextBox 33">
            <a:extLst>
              <a:ext uri="{FF2B5EF4-FFF2-40B4-BE49-F238E27FC236}">
                <a16:creationId xmlns:a16="http://schemas.microsoft.com/office/drawing/2014/main" id="{D0D506C7-4DD4-886A-1A2D-42C189F82437}"/>
              </a:ext>
            </a:extLst>
          </p:cNvPr>
          <p:cNvSpPr txBox="1"/>
          <p:nvPr/>
        </p:nvSpPr>
        <p:spPr>
          <a:xfrm>
            <a:off x="7205769" y="1922773"/>
            <a:ext cx="4718068" cy="584775"/>
          </a:xfrm>
          <a:prstGeom prst="rect">
            <a:avLst/>
          </a:prstGeom>
          <a:noFill/>
        </p:spPr>
        <p:txBody>
          <a:bodyPr wrap="square">
            <a:spAutoFit/>
          </a:bodyPr>
          <a:lstStyle/>
          <a:p>
            <a:r>
              <a:rPr lang="en-US" sz="1600"/>
              <a:t>Enables natural language interactions between humans and machines</a:t>
            </a:r>
          </a:p>
        </p:txBody>
      </p:sp>
      <p:sp>
        <p:nvSpPr>
          <p:cNvPr id="36" name="TextBox 35">
            <a:extLst>
              <a:ext uri="{FF2B5EF4-FFF2-40B4-BE49-F238E27FC236}">
                <a16:creationId xmlns:a16="http://schemas.microsoft.com/office/drawing/2014/main" id="{A88C1238-B582-85AF-097D-6DB05BCB1E2F}"/>
              </a:ext>
            </a:extLst>
          </p:cNvPr>
          <p:cNvSpPr txBox="1"/>
          <p:nvPr/>
        </p:nvSpPr>
        <p:spPr>
          <a:xfrm>
            <a:off x="7484572" y="3067036"/>
            <a:ext cx="4439264" cy="338554"/>
          </a:xfrm>
          <a:prstGeom prst="rect">
            <a:avLst/>
          </a:prstGeom>
          <a:noFill/>
        </p:spPr>
        <p:txBody>
          <a:bodyPr wrap="square">
            <a:spAutoFit/>
          </a:bodyPr>
          <a:lstStyle/>
          <a:p>
            <a:r>
              <a:rPr lang="en-US" sz="1600"/>
              <a:t>Mimics human like speech</a:t>
            </a:r>
          </a:p>
        </p:txBody>
      </p:sp>
      <p:sp>
        <p:nvSpPr>
          <p:cNvPr id="38" name="TextBox 37">
            <a:extLst>
              <a:ext uri="{FF2B5EF4-FFF2-40B4-BE49-F238E27FC236}">
                <a16:creationId xmlns:a16="http://schemas.microsoft.com/office/drawing/2014/main" id="{DC7B9454-31F3-EF2C-8C46-5B11E079EC8D}"/>
              </a:ext>
            </a:extLst>
          </p:cNvPr>
          <p:cNvSpPr txBox="1"/>
          <p:nvPr/>
        </p:nvSpPr>
        <p:spPr>
          <a:xfrm>
            <a:off x="7205769" y="4109503"/>
            <a:ext cx="3849329" cy="338554"/>
          </a:xfrm>
          <a:prstGeom prst="rect">
            <a:avLst/>
          </a:prstGeom>
          <a:noFill/>
        </p:spPr>
        <p:txBody>
          <a:bodyPr wrap="square">
            <a:spAutoFit/>
          </a:bodyPr>
          <a:lstStyle/>
          <a:p>
            <a:r>
              <a:rPr lang="en-US" sz="1600"/>
              <a:t>Provides users with intuitive interface</a:t>
            </a:r>
          </a:p>
        </p:txBody>
      </p:sp>
      <p:pic>
        <p:nvPicPr>
          <p:cNvPr id="44" name="Graphic 43" descr="Remote learning language outline">
            <a:extLst>
              <a:ext uri="{FF2B5EF4-FFF2-40B4-BE49-F238E27FC236}">
                <a16:creationId xmlns:a16="http://schemas.microsoft.com/office/drawing/2014/main" id="{4324B245-73CD-170D-A43D-E417825F58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0296" y="607772"/>
            <a:ext cx="914400" cy="914400"/>
          </a:xfrm>
          <a:prstGeom prst="rect">
            <a:avLst/>
          </a:prstGeom>
        </p:spPr>
      </p:pic>
      <p:pic>
        <p:nvPicPr>
          <p:cNvPr id="46" name="Graphic 45" descr="Double Tap Gesture outline">
            <a:extLst>
              <a:ext uri="{FF2B5EF4-FFF2-40B4-BE49-F238E27FC236}">
                <a16:creationId xmlns:a16="http://schemas.microsoft.com/office/drawing/2014/main" id="{E089A557-FFF7-B506-0688-E609A3968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0" y="1654703"/>
            <a:ext cx="914400" cy="914400"/>
          </a:xfrm>
          <a:prstGeom prst="rect">
            <a:avLst/>
          </a:prstGeom>
        </p:spPr>
      </p:pic>
      <p:pic>
        <p:nvPicPr>
          <p:cNvPr id="48" name="Graphic 47" descr="Chat outline">
            <a:extLst>
              <a:ext uri="{FF2B5EF4-FFF2-40B4-BE49-F238E27FC236}">
                <a16:creationId xmlns:a16="http://schemas.microsoft.com/office/drawing/2014/main" id="{F74BE8AD-56A9-C48A-0318-C6E9A566F5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0400" y="2747287"/>
            <a:ext cx="914400" cy="914400"/>
          </a:xfrm>
          <a:prstGeom prst="rect">
            <a:avLst/>
          </a:prstGeom>
        </p:spPr>
      </p:pic>
      <p:pic>
        <p:nvPicPr>
          <p:cNvPr id="50" name="Graphic 49" descr="Loading outline">
            <a:extLst>
              <a:ext uri="{FF2B5EF4-FFF2-40B4-BE49-F238E27FC236}">
                <a16:creationId xmlns:a16="http://schemas.microsoft.com/office/drawing/2014/main" id="{9074491C-A0A2-D81C-806D-E763E4A6BF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1" y="3713525"/>
            <a:ext cx="1105561" cy="1105561"/>
          </a:xfrm>
          <a:prstGeom prst="rect">
            <a:avLst/>
          </a:prstGeom>
        </p:spPr>
      </p:pic>
      <p:pic>
        <p:nvPicPr>
          <p:cNvPr id="52" name="Graphic 51" descr="Ui Ux outline">
            <a:extLst>
              <a:ext uri="{FF2B5EF4-FFF2-40B4-BE49-F238E27FC236}">
                <a16:creationId xmlns:a16="http://schemas.microsoft.com/office/drawing/2014/main" id="{103D9F81-B60E-B96E-976B-BB22778D9D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0296" y="4886803"/>
            <a:ext cx="914400" cy="914400"/>
          </a:xfrm>
          <a:prstGeom prst="rect">
            <a:avLst/>
          </a:prstGeom>
        </p:spPr>
      </p:pic>
      <p:pic>
        <p:nvPicPr>
          <p:cNvPr id="57" name="Graphic 56" descr="Braille outline">
            <a:extLst>
              <a:ext uri="{FF2B5EF4-FFF2-40B4-BE49-F238E27FC236}">
                <a16:creationId xmlns:a16="http://schemas.microsoft.com/office/drawing/2014/main" id="{87C83ECB-2929-AFCD-F84A-FCA28DD77B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29627" y="2152636"/>
            <a:ext cx="914400" cy="914400"/>
          </a:xfrm>
          <a:prstGeom prst="rect">
            <a:avLst/>
          </a:prstGeom>
        </p:spPr>
      </p:pic>
    </p:spTree>
    <p:extLst>
      <p:ext uri="{BB962C8B-B14F-4D97-AF65-F5344CB8AC3E}">
        <p14:creationId xmlns:p14="http://schemas.microsoft.com/office/powerpoint/2010/main" val="401424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AB0B33-163A-F12C-B1BE-62E393312760}"/>
              </a:ext>
            </a:extLst>
          </p:cNvPr>
          <p:cNvSpPr txBox="1"/>
          <p:nvPr/>
        </p:nvSpPr>
        <p:spPr>
          <a:xfrm>
            <a:off x="550654" y="2828835"/>
            <a:ext cx="3672349" cy="1200329"/>
          </a:xfrm>
          <a:prstGeom prst="rect">
            <a:avLst/>
          </a:prstGeom>
          <a:noFill/>
        </p:spPr>
        <p:txBody>
          <a:bodyPr wrap="square">
            <a:spAutoFit/>
          </a:bodyPr>
          <a:lstStyle/>
          <a:p>
            <a:pPr algn="ctr"/>
            <a:r>
              <a:rPr lang="en-US" sz="3600" b="1"/>
              <a:t>Generative</a:t>
            </a:r>
          </a:p>
          <a:p>
            <a:pPr algn="ctr"/>
            <a:r>
              <a:rPr lang="en-US" sz="3600" b="1"/>
              <a:t> AI</a:t>
            </a:r>
          </a:p>
        </p:txBody>
      </p:sp>
      <p:sp>
        <p:nvSpPr>
          <p:cNvPr id="9" name="Teardrop 8">
            <a:extLst>
              <a:ext uri="{FF2B5EF4-FFF2-40B4-BE49-F238E27FC236}">
                <a16:creationId xmlns:a16="http://schemas.microsoft.com/office/drawing/2014/main" id="{32F3CB2E-0D57-9A83-D4F6-C327BB9563EB}"/>
              </a:ext>
            </a:extLst>
          </p:cNvPr>
          <p:cNvSpPr/>
          <p:nvPr/>
        </p:nvSpPr>
        <p:spPr>
          <a:xfrm rot="16200000">
            <a:off x="-2799502" y="-682819"/>
            <a:ext cx="7801900" cy="8096864"/>
          </a:xfrm>
          <a:prstGeom prst="teardrop">
            <a:avLst/>
          </a:prstGeom>
          <a:noFill/>
          <a:ln>
            <a:gradFill>
              <a:gsLst>
                <a:gs pos="85000">
                  <a:schemeClr val="accent2">
                    <a:lumMod val="75000"/>
                  </a:schemeClr>
                </a:gs>
                <a:gs pos="98000">
                  <a:srgbClr val="C00000"/>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a:extLst>
              <a:ext uri="{FF2B5EF4-FFF2-40B4-BE49-F238E27FC236}">
                <a16:creationId xmlns:a16="http://schemas.microsoft.com/office/drawing/2014/main" id="{992FB92F-F7AD-7647-5A56-41DD288E71CF}"/>
              </a:ext>
            </a:extLst>
          </p:cNvPr>
          <p:cNvSpPr txBox="1"/>
          <p:nvPr/>
        </p:nvSpPr>
        <p:spPr>
          <a:xfrm>
            <a:off x="6384776" y="880307"/>
            <a:ext cx="4173795" cy="584775"/>
          </a:xfrm>
          <a:prstGeom prst="rect">
            <a:avLst/>
          </a:prstGeom>
          <a:noFill/>
        </p:spPr>
        <p:txBody>
          <a:bodyPr wrap="square">
            <a:spAutoFit/>
          </a:bodyPr>
          <a:lstStyle/>
          <a:p>
            <a:r>
              <a:rPr lang="en-US" sz="1600"/>
              <a:t>Large Language models trained on massive text datasets</a:t>
            </a:r>
          </a:p>
        </p:txBody>
      </p:sp>
      <p:sp>
        <p:nvSpPr>
          <p:cNvPr id="32" name="TextBox 31">
            <a:extLst>
              <a:ext uri="{FF2B5EF4-FFF2-40B4-BE49-F238E27FC236}">
                <a16:creationId xmlns:a16="http://schemas.microsoft.com/office/drawing/2014/main" id="{890CE50C-6E1B-036B-DB34-67499AC462F8}"/>
              </a:ext>
            </a:extLst>
          </p:cNvPr>
          <p:cNvSpPr txBox="1"/>
          <p:nvPr/>
        </p:nvSpPr>
        <p:spPr>
          <a:xfrm>
            <a:off x="6384777" y="5159337"/>
            <a:ext cx="5807225" cy="338554"/>
          </a:xfrm>
          <a:prstGeom prst="rect">
            <a:avLst/>
          </a:prstGeom>
          <a:noFill/>
        </p:spPr>
        <p:txBody>
          <a:bodyPr wrap="square">
            <a:spAutoFit/>
          </a:bodyPr>
          <a:lstStyle/>
          <a:p>
            <a:r>
              <a:rPr lang="en-US" sz="1600"/>
              <a:t>Can capture nuances of language, context and domain knowledge</a:t>
            </a:r>
          </a:p>
        </p:txBody>
      </p:sp>
      <p:sp>
        <p:nvSpPr>
          <p:cNvPr id="34" name="TextBox 33">
            <a:extLst>
              <a:ext uri="{FF2B5EF4-FFF2-40B4-BE49-F238E27FC236}">
                <a16:creationId xmlns:a16="http://schemas.microsoft.com/office/drawing/2014/main" id="{D0D506C7-4DD4-886A-1A2D-42C189F82437}"/>
              </a:ext>
            </a:extLst>
          </p:cNvPr>
          <p:cNvSpPr txBox="1"/>
          <p:nvPr/>
        </p:nvSpPr>
        <p:spPr>
          <a:xfrm>
            <a:off x="7205769" y="1922771"/>
            <a:ext cx="3849329" cy="584775"/>
          </a:xfrm>
          <a:prstGeom prst="rect">
            <a:avLst/>
          </a:prstGeom>
          <a:noFill/>
        </p:spPr>
        <p:txBody>
          <a:bodyPr wrap="square">
            <a:spAutoFit/>
          </a:bodyPr>
          <a:lstStyle/>
          <a:p>
            <a:r>
              <a:rPr lang="en-US" sz="1600"/>
              <a:t>Understand human language and generate coherent, relevant text</a:t>
            </a:r>
          </a:p>
        </p:txBody>
      </p:sp>
      <p:sp>
        <p:nvSpPr>
          <p:cNvPr id="36" name="TextBox 35">
            <a:extLst>
              <a:ext uri="{FF2B5EF4-FFF2-40B4-BE49-F238E27FC236}">
                <a16:creationId xmlns:a16="http://schemas.microsoft.com/office/drawing/2014/main" id="{A88C1238-B582-85AF-097D-6DB05BCB1E2F}"/>
              </a:ext>
            </a:extLst>
          </p:cNvPr>
          <p:cNvSpPr txBox="1"/>
          <p:nvPr/>
        </p:nvSpPr>
        <p:spPr>
          <a:xfrm>
            <a:off x="7484572" y="3067036"/>
            <a:ext cx="4439264" cy="338554"/>
          </a:xfrm>
          <a:prstGeom prst="rect">
            <a:avLst/>
          </a:prstGeom>
          <a:noFill/>
        </p:spPr>
        <p:txBody>
          <a:bodyPr wrap="square">
            <a:spAutoFit/>
          </a:bodyPr>
          <a:lstStyle/>
          <a:p>
            <a:r>
              <a:rPr lang="en-US" sz="1600"/>
              <a:t>Learn complex linguistic patterns and structures</a:t>
            </a:r>
          </a:p>
        </p:txBody>
      </p:sp>
      <p:sp>
        <p:nvSpPr>
          <p:cNvPr id="38" name="TextBox 37">
            <a:extLst>
              <a:ext uri="{FF2B5EF4-FFF2-40B4-BE49-F238E27FC236}">
                <a16:creationId xmlns:a16="http://schemas.microsoft.com/office/drawing/2014/main" id="{DC7B9454-31F3-EF2C-8C46-5B11E079EC8D}"/>
              </a:ext>
            </a:extLst>
          </p:cNvPr>
          <p:cNvSpPr txBox="1"/>
          <p:nvPr/>
        </p:nvSpPr>
        <p:spPr>
          <a:xfrm>
            <a:off x="7205769" y="4109503"/>
            <a:ext cx="3849329" cy="338554"/>
          </a:xfrm>
          <a:prstGeom prst="rect">
            <a:avLst/>
          </a:prstGeom>
          <a:noFill/>
        </p:spPr>
        <p:txBody>
          <a:bodyPr wrap="square">
            <a:spAutoFit/>
          </a:bodyPr>
          <a:lstStyle/>
          <a:p>
            <a:r>
              <a:rPr lang="en-US" sz="1600"/>
              <a:t>Comprehensive understanding of concepts</a:t>
            </a:r>
          </a:p>
        </p:txBody>
      </p:sp>
      <p:pic>
        <p:nvPicPr>
          <p:cNvPr id="44" name="Graphic 43" descr="Artificial Intelligence outline">
            <a:extLst>
              <a:ext uri="{FF2B5EF4-FFF2-40B4-BE49-F238E27FC236}">
                <a16:creationId xmlns:a16="http://schemas.microsoft.com/office/drawing/2014/main" id="{4324B245-73CD-170D-A43D-E417825F5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00296" y="607772"/>
            <a:ext cx="914400" cy="914400"/>
          </a:xfrm>
          <a:prstGeom prst="rect">
            <a:avLst/>
          </a:prstGeom>
        </p:spPr>
      </p:pic>
      <p:pic>
        <p:nvPicPr>
          <p:cNvPr id="46" name="Graphic 45" descr="Aperture outline">
            <a:extLst>
              <a:ext uri="{FF2B5EF4-FFF2-40B4-BE49-F238E27FC236}">
                <a16:creationId xmlns:a16="http://schemas.microsoft.com/office/drawing/2014/main" id="{E089A557-FFF7-B506-0688-E609A3968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60128" y="1777815"/>
            <a:ext cx="791288" cy="791288"/>
          </a:xfrm>
          <a:prstGeom prst="rect">
            <a:avLst/>
          </a:prstGeom>
        </p:spPr>
      </p:pic>
      <p:pic>
        <p:nvPicPr>
          <p:cNvPr id="48" name="Graphic 47" descr="Mandala outline">
            <a:extLst>
              <a:ext uri="{FF2B5EF4-FFF2-40B4-BE49-F238E27FC236}">
                <a16:creationId xmlns:a16="http://schemas.microsoft.com/office/drawing/2014/main" id="{F74BE8AD-56A9-C48A-0318-C6E9A566F5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8854" y="2841969"/>
            <a:ext cx="791288" cy="791288"/>
          </a:xfrm>
          <a:prstGeom prst="rect">
            <a:avLst/>
          </a:prstGeom>
        </p:spPr>
      </p:pic>
      <p:pic>
        <p:nvPicPr>
          <p:cNvPr id="50" name="Graphic 49" descr="Binary outline">
            <a:extLst>
              <a:ext uri="{FF2B5EF4-FFF2-40B4-BE49-F238E27FC236}">
                <a16:creationId xmlns:a16="http://schemas.microsoft.com/office/drawing/2014/main" id="{9074491C-A0A2-D81C-806D-E763E4A6BF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187046" y="3886858"/>
            <a:ext cx="764370" cy="764370"/>
          </a:xfrm>
          <a:prstGeom prst="rect">
            <a:avLst/>
          </a:prstGeom>
        </p:spPr>
      </p:pic>
      <p:pic>
        <p:nvPicPr>
          <p:cNvPr id="52" name="Graphic 51" descr="Abacus outline">
            <a:extLst>
              <a:ext uri="{FF2B5EF4-FFF2-40B4-BE49-F238E27FC236}">
                <a16:creationId xmlns:a16="http://schemas.microsoft.com/office/drawing/2014/main" id="{103D9F81-B60E-B96E-976B-BB22778D9D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418171" y="4964067"/>
            <a:ext cx="713402" cy="713402"/>
          </a:xfrm>
          <a:prstGeom prst="rect">
            <a:avLst/>
          </a:prstGeom>
        </p:spPr>
      </p:pic>
      <p:pic>
        <p:nvPicPr>
          <p:cNvPr id="57" name="Graphic 56" descr="Braille outline">
            <a:extLst>
              <a:ext uri="{FF2B5EF4-FFF2-40B4-BE49-F238E27FC236}">
                <a16:creationId xmlns:a16="http://schemas.microsoft.com/office/drawing/2014/main" id="{87C83ECB-2929-AFCD-F84A-FCA28DD77B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29627" y="2152636"/>
            <a:ext cx="914400" cy="914400"/>
          </a:xfrm>
          <a:prstGeom prst="rect">
            <a:avLst/>
          </a:prstGeom>
        </p:spPr>
      </p:pic>
      <p:pic>
        <p:nvPicPr>
          <p:cNvPr id="3" name="Graphic 13" descr="An organic corner shape">
            <a:extLst>
              <a:ext uri="{FF2B5EF4-FFF2-40B4-BE49-F238E27FC236}">
                <a16:creationId xmlns:a16="http://schemas.microsoft.com/office/drawing/2014/main" id="{5DF85C54-7F52-930E-903D-0A74B05DDB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9926441" y="-28759"/>
            <a:ext cx="2856692" cy="2814372"/>
          </a:xfrm>
          <a:prstGeom prst="rect">
            <a:avLst/>
          </a:prstGeom>
        </p:spPr>
      </p:pic>
    </p:spTree>
    <p:extLst>
      <p:ext uri="{BB962C8B-B14F-4D97-AF65-F5344CB8AC3E}">
        <p14:creationId xmlns:p14="http://schemas.microsoft.com/office/powerpoint/2010/main" val="11123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B577833-B1AA-8642-B0C0-61C136D017EB}"/>
              </a:ext>
            </a:extLst>
          </p:cNvPr>
          <p:cNvSpPr/>
          <p:nvPr/>
        </p:nvSpPr>
        <p:spPr>
          <a:xfrm>
            <a:off x="872191" y="3384306"/>
            <a:ext cx="1483559" cy="965655"/>
          </a:xfrm>
          <a:prstGeom prst="roundRect">
            <a:avLst/>
          </a:prstGeom>
          <a:solidFill>
            <a:srgbClr val="D1B3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prstClr val="white"/>
              </a:solidFill>
              <a:latin typeface="Calibri" panose="020F0502020204030204"/>
            </a:endParaRPr>
          </a:p>
        </p:txBody>
      </p:sp>
      <p:sp>
        <p:nvSpPr>
          <p:cNvPr id="23" name="Rectangle: Rounded Corners 22">
            <a:extLst>
              <a:ext uri="{FF2B5EF4-FFF2-40B4-BE49-F238E27FC236}">
                <a16:creationId xmlns:a16="http://schemas.microsoft.com/office/drawing/2014/main" id="{8CC380A0-4071-80AC-03A8-1865B4273CBB}"/>
              </a:ext>
            </a:extLst>
          </p:cNvPr>
          <p:cNvSpPr/>
          <p:nvPr/>
        </p:nvSpPr>
        <p:spPr>
          <a:xfrm>
            <a:off x="2737489" y="1174039"/>
            <a:ext cx="6171975" cy="5370363"/>
          </a:xfrm>
          <a:prstGeom prst="roundRect">
            <a:avLst>
              <a:gd name="adj" fmla="val 693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prstClr val="white"/>
              </a:solidFill>
              <a:latin typeface="Calibri" panose="020F0502020204030204"/>
            </a:endParaRPr>
          </a:p>
        </p:txBody>
      </p:sp>
      <p:sp>
        <p:nvSpPr>
          <p:cNvPr id="24" name="Rectangle: Rounded Corners 23">
            <a:extLst>
              <a:ext uri="{FF2B5EF4-FFF2-40B4-BE49-F238E27FC236}">
                <a16:creationId xmlns:a16="http://schemas.microsoft.com/office/drawing/2014/main" id="{D670F2B5-FBE8-8CC2-FA90-5BB019AA5547}"/>
              </a:ext>
            </a:extLst>
          </p:cNvPr>
          <p:cNvSpPr/>
          <p:nvPr/>
        </p:nvSpPr>
        <p:spPr>
          <a:xfrm>
            <a:off x="3329025" y="4882779"/>
            <a:ext cx="2065703" cy="110560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Rounded Corners 24">
            <a:extLst>
              <a:ext uri="{FF2B5EF4-FFF2-40B4-BE49-F238E27FC236}">
                <a16:creationId xmlns:a16="http://schemas.microsoft.com/office/drawing/2014/main" id="{51EE06C1-051B-2CB4-F242-7F801991039A}"/>
              </a:ext>
            </a:extLst>
          </p:cNvPr>
          <p:cNvSpPr/>
          <p:nvPr/>
        </p:nvSpPr>
        <p:spPr>
          <a:xfrm>
            <a:off x="6203018" y="1934121"/>
            <a:ext cx="1667772" cy="948904"/>
          </a:xfrm>
          <a:prstGeom prst="roundRect">
            <a:avLst/>
          </a:prstGeom>
          <a:solidFill>
            <a:srgbClr val="D1B3C4"/>
          </a:solidFill>
          <a:ln>
            <a:noFill/>
          </a:ln>
        </p:spPr>
        <p:style>
          <a:lnRef idx="1">
            <a:schemeClr val="accent5"/>
          </a:lnRef>
          <a:fillRef idx="3">
            <a:schemeClr val="accent5"/>
          </a:fillRef>
          <a:effectRef idx="2">
            <a:schemeClr val="accent5"/>
          </a:effectRef>
          <a:fontRef idx="minor">
            <a:schemeClr val="lt1"/>
          </a:fontRef>
        </p:style>
        <p:txBody>
          <a:bodyPr lIns="91440" tIns="45720" rIns="91440" bIns="45720" rtlCol="0" anchor="ctr"/>
          <a:lstStyle/>
          <a:p>
            <a:pPr algn="ctr">
              <a:defRPr/>
            </a:pPr>
            <a:r>
              <a:rPr lang="en-US" sz="1600">
                <a:solidFill>
                  <a:srgbClr val="000000"/>
                </a:solidFill>
                <a:latin typeface="Calibri" panose="020F0502020204030204"/>
                <a:cs typeface="Calibri"/>
              </a:rPr>
              <a:t>Extracted entities +</a:t>
            </a:r>
          </a:p>
          <a:p>
            <a:pPr algn="ctr">
              <a:defRPr/>
            </a:pPr>
            <a:r>
              <a:rPr lang="en-US" sz="1600">
                <a:solidFill>
                  <a:srgbClr val="000000"/>
                </a:solidFill>
                <a:latin typeface="Calibri" panose="020F0502020204030204"/>
                <a:cs typeface="Calibri"/>
              </a:rPr>
              <a:t>User query</a:t>
            </a:r>
          </a:p>
        </p:txBody>
      </p:sp>
      <p:sp>
        <p:nvSpPr>
          <p:cNvPr id="26" name="Rectangle: Rounded Corners 25">
            <a:extLst>
              <a:ext uri="{FF2B5EF4-FFF2-40B4-BE49-F238E27FC236}">
                <a16:creationId xmlns:a16="http://schemas.microsoft.com/office/drawing/2014/main" id="{3519B0F2-745E-A062-D5ED-E1A2F92B83BC}"/>
              </a:ext>
            </a:extLst>
          </p:cNvPr>
          <p:cNvSpPr/>
          <p:nvPr/>
        </p:nvSpPr>
        <p:spPr>
          <a:xfrm>
            <a:off x="3231708" y="1493389"/>
            <a:ext cx="2041133" cy="1825921"/>
          </a:xfrm>
          <a:prstGeom prst="roundRect">
            <a:avLst/>
          </a:prstGeom>
          <a:solidFill>
            <a:srgbClr val="D1B3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200">
              <a:solidFill>
                <a:srgbClr val="000000"/>
              </a:solidFill>
              <a:latin typeface="Calibri" panose="020F0502020204030204"/>
              <a:ea typeface="+mn-lt"/>
              <a:cs typeface="Calibri" panose="020F0502020204030204"/>
            </a:endParaRPr>
          </a:p>
          <a:p>
            <a:pPr algn="ctr">
              <a:defRPr/>
            </a:pPr>
            <a:endParaRPr lang="en-US" sz="1200">
              <a:solidFill>
                <a:srgbClr val="000000"/>
              </a:solidFill>
              <a:latin typeface="Calibri" panose="020F0502020204030204"/>
              <a:ea typeface="+mn-lt"/>
              <a:cs typeface="Calibri" panose="020F0502020204030204"/>
            </a:endParaRPr>
          </a:p>
          <a:p>
            <a:pPr algn="ctr">
              <a:defRPr/>
            </a:pPr>
            <a:endParaRPr lang="en-US" sz="1200">
              <a:solidFill>
                <a:srgbClr val="000000"/>
              </a:solidFill>
              <a:latin typeface="Calibri" panose="020F0502020204030204"/>
              <a:ea typeface="+mn-lt"/>
              <a:cs typeface="Calibri" panose="020F0502020204030204"/>
            </a:endParaRPr>
          </a:p>
          <a:p>
            <a:pPr algn="ctr">
              <a:defRPr/>
            </a:pPr>
            <a:endParaRPr lang="en-US" sz="1200">
              <a:solidFill>
                <a:srgbClr val="000000"/>
              </a:solidFill>
              <a:latin typeface="Calibri" panose="020F0502020204030204"/>
              <a:ea typeface="+mn-lt"/>
              <a:cs typeface="Calibri" panose="020F0502020204030204"/>
            </a:endParaRPr>
          </a:p>
          <a:p>
            <a:pPr algn="ctr">
              <a:defRPr/>
            </a:pPr>
            <a:endParaRPr lang="en-US" sz="1200">
              <a:solidFill>
                <a:srgbClr val="000000"/>
              </a:solidFill>
              <a:latin typeface="Calibri" panose="020F0502020204030204"/>
              <a:ea typeface="+mn-lt"/>
              <a:cs typeface="Calibri" panose="020F0502020204030204"/>
            </a:endParaRPr>
          </a:p>
          <a:p>
            <a:pPr algn="ctr">
              <a:defRPr/>
            </a:pPr>
            <a:r>
              <a:rPr lang="en-US" sz="1200">
                <a:solidFill>
                  <a:srgbClr val="000000"/>
                </a:solidFill>
                <a:latin typeface="Calibri" panose="020F0502020204030204"/>
                <a:ea typeface="+mn-lt"/>
                <a:cs typeface="Calibri" panose="020F0502020204030204"/>
              </a:rPr>
              <a:t>NLU </a:t>
            </a:r>
          </a:p>
          <a:p>
            <a:pPr algn="ctr">
              <a:defRPr/>
            </a:pPr>
            <a:r>
              <a:rPr lang="en-US" sz="1200">
                <a:solidFill>
                  <a:srgbClr val="000000"/>
                </a:solidFill>
                <a:latin typeface="Calibri" panose="020F0502020204030204"/>
                <a:ea typeface="+mn-lt"/>
                <a:cs typeface="Calibri" panose="020F0502020204030204"/>
              </a:rPr>
              <a:t>Intent classification </a:t>
            </a:r>
          </a:p>
          <a:p>
            <a:pPr algn="ctr">
              <a:defRPr/>
            </a:pPr>
            <a:r>
              <a:rPr lang="en-US" sz="1200">
                <a:solidFill>
                  <a:srgbClr val="000000"/>
                </a:solidFill>
                <a:latin typeface="Calibri" panose="020F0502020204030204"/>
                <a:ea typeface="+mn-lt"/>
                <a:cs typeface="Calibri" panose="020F0502020204030204"/>
              </a:rPr>
              <a:t>Entity Extraction</a:t>
            </a:r>
          </a:p>
          <a:p>
            <a:pPr algn="ctr">
              <a:defRPr/>
            </a:pPr>
            <a:r>
              <a:rPr lang="en-US" sz="1200">
                <a:solidFill>
                  <a:srgbClr val="000000"/>
                </a:solidFill>
                <a:latin typeface="Calibri" panose="020F0502020204030204"/>
                <a:cs typeface="Calibri" panose="020F0502020204030204"/>
              </a:rPr>
              <a:t>Dialogue Management</a:t>
            </a:r>
          </a:p>
        </p:txBody>
      </p:sp>
      <p:sp>
        <p:nvSpPr>
          <p:cNvPr id="27" name="Rectangle: Rounded Corners 26">
            <a:extLst>
              <a:ext uri="{FF2B5EF4-FFF2-40B4-BE49-F238E27FC236}">
                <a16:creationId xmlns:a16="http://schemas.microsoft.com/office/drawing/2014/main" id="{A86E17D4-888A-E229-DDAA-4FE73365FA87}"/>
              </a:ext>
            </a:extLst>
          </p:cNvPr>
          <p:cNvSpPr/>
          <p:nvPr/>
        </p:nvSpPr>
        <p:spPr>
          <a:xfrm>
            <a:off x="748632" y="2646663"/>
            <a:ext cx="1613845" cy="186418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prstClr val="white"/>
              </a:solidFill>
              <a:latin typeface="Calibri" panose="020F0502020204030204"/>
            </a:endParaRPr>
          </a:p>
        </p:txBody>
      </p:sp>
      <p:sp>
        <p:nvSpPr>
          <p:cNvPr id="28" name="TextBox 27">
            <a:extLst>
              <a:ext uri="{FF2B5EF4-FFF2-40B4-BE49-F238E27FC236}">
                <a16:creationId xmlns:a16="http://schemas.microsoft.com/office/drawing/2014/main" id="{2758563A-D553-32C8-CBB8-7EC6EB5022DA}"/>
              </a:ext>
            </a:extLst>
          </p:cNvPr>
          <p:cNvSpPr txBox="1"/>
          <p:nvPr/>
        </p:nvSpPr>
        <p:spPr>
          <a:xfrm rot="16200000">
            <a:off x="1954653" y="2774460"/>
            <a:ext cx="13008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400">
                <a:solidFill>
                  <a:prstClr val="black"/>
                </a:solidFill>
                <a:latin typeface="Calibri" panose="020F0502020204030204"/>
              </a:rPr>
              <a:t>User requests</a:t>
            </a:r>
          </a:p>
        </p:txBody>
      </p:sp>
      <p:pic>
        <p:nvPicPr>
          <p:cNvPr id="29" name="Graphic 10" descr="Users with solid fill">
            <a:extLst>
              <a:ext uri="{FF2B5EF4-FFF2-40B4-BE49-F238E27FC236}">
                <a16:creationId xmlns:a16="http://schemas.microsoft.com/office/drawing/2014/main" id="{E2D3D7BF-4B0C-14BF-6806-991B7263F2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375" y="3386290"/>
            <a:ext cx="842512" cy="813759"/>
          </a:xfrm>
          <a:prstGeom prst="rect">
            <a:avLst/>
          </a:prstGeom>
        </p:spPr>
      </p:pic>
      <p:pic>
        <p:nvPicPr>
          <p:cNvPr id="30" name="Graphic 35" descr="Chat bubble with solid fill">
            <a:extLst>
              <a:ext uri="{FF2B5EF4-FFF2-40B4-BE49-F238E27FC236}">
                <a16:creationId xmlns:a16="http://schemas.microsoft.com/office/drawing/2014/main" id="{74B37B01-8D47-E3AF-43D3-DB56A5CD5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7087" y="3995545"/>
            <a:ext cx="322336" cy="365199"/>
          </a:xfrm>
          <a:prstGeom prst="rect">
            <a:avLst/>
          </a:prstGeom>
        </p:spPr>
      </p:pic>
      <p:sp>
        <p:nvSpPr>
          <p:cNvPr id="31" name="Cube 30">
            <a:extLst>
              <a:ext uri="{FF2B5EF4-FFF2-40B4-BE49-F238E27FC236}">
                <a16:creationId xmlns:a16="http://schemas.microsoft.com/office/drawing/2014/main" id="{9BEABB0B-5A24-B8FC-79A7-77437954EFC0}"/>
              </a:ext>
            </a:extLst>
          </p:cNvPr>
          <p:cNvSpPr/>
          <p:nvPr/>
        </p:nvSpPr>
        <p:spPr>
          <a:xfrm>
            <a:off x="3827615" y="5312627"/>
            <a:ext cx="694436" cy="492373"/>
          </a:xfrm>
          <a:prstGeom prst="cube">
            <a:avLst/>
          </a:prstGeom>
          <a:solidFill>
            <a:schemeClr val="accent3">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1051">
              <a:solidFill>
                <a:prstClr val="white"/>
              </a:solidFill>
              <a:latin typeface="Calibri" panose="020F0502020204030204"/>
            </a:endParaRPr>
          </a:p>
        </p:txBody>
      </p:sp>
      <p:sp>
        <p:nvSpPr>
          <p:cNvPr id="32" name="Cube 31">
            <a:extLst>
              <a:ext uri="{FF2B5EF4-FFF2-40B4-BE49-F238E27FC236}">
                <a16:creationId xmlns:a16="http://schemas.microsoft.com/office/drawing/2014/main" id="{9FD3DD0A-D5D6-A674-D36E-D329F015C97F}"/>
              </a:ext>
            </a:extLst>
          </p:cNvPr>
          <p:cNvSpPr/>
          <p:nvPr/>
        </p:nvSpPr>
        <p:spPr>
          <a:xfrm>
            <a:off x="4117989" y="5357230"/>
            <a:ext cx="694436" cy="492373"/>
          </a:xfrm>
          <a:prstGeom prst="cube">
            <a:avLst/>
          </a:prstGeom>
          <a:solidFill>
            <a:schemeClr val="accent3">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US" sz="1051">
              <a:solidFill>
                <a:prstClr val="white"/>
              </a:solidFill>
              <a:latin typeface="Calibri" panose="020F0502020204030204"/>
            </a:endParaRPr>
          </a:p>
        </p:txBody>
      </p:sp>
      <p:sp>
        <p:nvSpPr>
          <p:cNvPr id="33" name="TextBox 32">
            <a:extLst>
              <a:ext uri="{FF2B5EF4-FFF2-40B4-BE49-F238E27FC236}">
                <a16:creationId xmlns:a16="http://schemas.microsoft.com/office/drawing/2014/main" id="{90BF2653-AA49-D464-848F-58B31A1F01DA}"/>
              </a:ext>
            </a:extLst>
          </p:cNvPr>
          <p:cNvSpPr txBox="1"/>
          <p:nvPr/>
        </p:nvSpPr>
        <p:spPr>
          <a:xfrm>
            <a:off x="3335761" y="4936441"/>
            <a:ext cx="20843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600" b="1">
                <a:solidFill>
                  <a:prstClr val="black"/>
                </a:solidFill>
                <a:latin typeface="Calibri" panose="020F0502020204030204"/>
              </a:rPr>
              <a:t>Large Language Model</a:t>
            </a:r>
          </a:p>
        </p:txBody>
      </p:sp>
      <p:cxnSp>
        <p:nvCxnSpPr>
          <p:cNvPr id="34" name="Straight Arrow Connector 33">
            <a:extLst>
              <a:ext uri="{FF2B5EF4-FFF2-40B4-BE49-F238E27FC236}">
                <a16:creationId xmlns:a16="http://schemas.microsoft.com/office/drawing/2014/main" id="{AFDBB88E-2370-85E0-275C-06206676A27D}"/>
              </a:ext>
            </a:extLst>
          </p:cNvPr>
          <p:cNvCxnSpPr>
            <a:cxnSpLocks/>
            <a:stCxn id="26" idx="3"/>
            <a:endCxn id="25" idx="1"/>
          </p:cNvCxnSpPr>
          <p:nvPr/>
        </p:nvCxnSpPr>
        <p:spPr>
          <a:xfrm>
            <a:off x="5272841" y="2406349"/>
            <a:ext cx="930177" cy="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093293-8DF5-0569-D76B-818D817B6A95}"/>
              </a:ext>
            </a:extLst>
          </p:cNvPr>
          <p:cNvSpPr txBox="1"/>
          <p:nvPr/>
        </p:nvSpPr>
        <p:spPr>
          <a:xfrm>
            <a:off x="2738881" y="2107126"/>
            <a:ext cx="1010735" cy="307777"/>
          </a:xfrm>
          <a:prstGeom prst="rect">
            <a:avLst/>
          </a:prstGeom>
          <a:noFill/>
        </p:spPr>
        <p:txBody>
          <a:bodyPr wrap="square" rtlCol="0">
            <a:spAutoFit/>
          </a:bodyPr>
          <a:lstStyle/>
          <a:p>
            <a:pPr>
              <a:defRPr/>
            </a:pPr>
            <a:r>
              <a:rPr lang="en-US" sz="1400">
                <a:solidFill>
                  <a:prstClr val="black"/>
                </a:solidFill>
                <a:latin typeface="Calibri" panose="020F0502020204030204"/>
              </a:rPr>
              <a:t>Input</a:t>
            </a:r>
          </a:p>
        </p:txBody>
      </p:sp>
      <p:sp>
        <p:nvSpPr>
          <p:cNvPr id="36" name="TextBox 35">
            <a:extLst>
              <a:ext uri="{FF2B5EF4-FFF2-40B4-BE49-F238E27FC236}">
                <a16:creationId xmlns:a16="http://schemas.microsoft.com/office/drawing/2014/main" id="{0A4A3616-9DB3-26F9-17F9-C8C53FF59917}"/>
              </a:ext>
            </a:extLst>
          </p:cNvPr>
          <p:cNvSpPr txBox="1"/>
          <p:nvPr/>
        </p:nvSpPr>
        <p:spPr>
          <a:xfrm>
            <a:off x="2714335" y="5173449"/>
            <a:ext cx="1010735" cy="307777"/>
          </a:xfrm>
          <a:prstGeom prst="rect">
            <a:avLst/>
          </a:prstGeom>
          <a:noFill/>
        </p:spPr>
        <p:txBody>
          <a:bodyPr wrap="square" rtlCol="0">
            <a:spAutoFit/>
          </a:bodyPr>
          <a:lstStyle/>
          <a:p>
            <a:pPr>
              <a:defRPr/>
            </a:pPr>
            <a:r>
              <a:rPr lang="en-US" sz="1400">
                <a:solidFill>
                  <a:prstClr val="black"/>
                </a:solidFill>
                <a:latin typeface="Calibri" panose="020F0502020204030204"/>
              </a:rPr>
              <a:t>Output</a:t>
            </a:r>
          </a:p>
        </p:txBody>
      </p:sp>
      <p:cxnSp>
        <p:nvCxnSpPr>
          <p:cNvPr id="37" name="Connector: Elbow 36">
            <a:extLst>
              <a:ext uri="{FF2B5EF4-FFF2-40B4-BE49-F238E27FC236}">
                <a16:creationId xmlns:a16="http://schemas.microsoft.com/office/drawing/2014/main" id="{9FB3C8FF-91CE-A22D-D74E-E021F438BE22}"/>
              </a:ext>
            </a:extLst>
          </p:cNvPr>
          <p:cNvCxnSpPr>
            <a:cxnSpLocks/>
            <a:stCxn id="25" idx="3"/>
            <a:endCxn id="54" idx="1"/>
          </p:cNvCxnSpPr>
          <p:nvPr/>
        </p:nvCxnSpPr>
        <p:spPr>
          <a:xfrm>
            <a:off x="7870790" y="2408573"/>
            <a:ext cx="1486125" cy="1233531"/>
          </a:xfrm>
          <a:prstGeom prst="bentConnector3">
            <a:avLst>
              <a:gd name="adj1" fmla="val 4816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1FCA9ED-095A-5FD9-F5BC-F8022285C981}"/>
              </a:ext>
            </a:extLst>
          </p:cNvPr>
          <p:cNvSpPr txBox="1"/>
          <p:nvPr/>
        </p:nvSpPr>
        <p:spPr>
          <a:xfrm rot="16200000">
            <a:off x="7551951" y="4921868"/>
            <a:ext cx="2355808" cy="307777"/>
          </a:xfrm>
          <a:prstGeom prst="rect">
            <a:avLst/>
          </a:prstGeom>
          <a:noFill/>
        </p:spPr>
        <p:txBody>
          <a:bodyPr wrap="square" rtlCol="0">
            <a:spAutoFit/>
          </a:bodyPr>
          <a:lstStyle/>
          <a:p>
            <a:pPr>
              <a:defRPr/>
            </a:pPr>
            <a:r>
              <a:rPr lang="en-US" sz="1400">
                <a:solidFill>
                  <a:prstClr val="black"/>
                </a:solidFill>
                <a:latin typeface="Calibri" panose="020F0502020204030204"/>
              </a:rPr>
              <a:t>Retrieved Data / Information </a:t>
            </a:r>
          </a:p>
        </p:txBody>
      </p:sp>
      <p:cxnSp>
        <p:nvCxnSpPr>
          <p:cNvPr id="39" name="Connector: Elbow 38">
            <a:extLst>
              <a:ext uri="{FF2B5EF4-FFF2-40B4-BE49-F238E27FC236}">
                <a16:creationId xmlns:a16="http://schemas.microsoft.com/office/drawing/2014/main" id="{F3BFB947-8EFB-5F61-EE26-883E6D1A4BDA}"/>
              </a:ext>
            </a:extLst>
          </p:cNvPr>
          <p:cNvCxnSpPr>
            <a:cxnSpLocks/>
            <a:endCxn id="40" idx="3"/>
          </p:cNvCxnSpPr>
          <p:nvPr/>
        </p:nvCxnSpPr>
        <p:spPr>
          <a:xfrm rot="10800000" flipV="1">
            <a:off x="8006765" y="3975242"/>
            <a:ext cx="1509411" cy="1474541"/>
          </a:xfrm>
          <a:prstGeom prst="bentConnector3">
            <a:avLst>
              <a:gd name="adj1" fmla="val 61754"/>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4D63B84F-E57F-7D36-A722-DACF093E1743}"/>
              </a:ext>
            </a:extLst>
          </p:cNvPr>
          <p:cNvSpPr/>
          <p:nvPr/>
        </p:nvSpPr>
        <p:spPr>
          <a:xfrm>
            <a:off x="6338993" y="4975331"/>
            <a:ext cx="1667772" cy="948904"/>
          </a:xfrm>
          <a:prstGeom prst="roundRect">
            <a:avLst/>
          </a:prstGeom>
          <a:solidFill>
            <a:srgbClr val="D1B3C4"/>
          </a:solidFill>
          <a:ln>
            <a:noFill/>
          </a:ln>
        </p:spPr>
        <p:style>
          <a:lnRef idx="1">
            <a:schemeClr val="accent5"/>
          </a:lnRef>
          <a:fillRef idx="3">
            <a:schemeClr val="accent5"/>
          </a:fillRef>
          <a:effectRef idx="2">
            <a:schemeClr val="accent5"/>
          </a:effectRef>
          <a:fontRef idx="minor">
            <a:schemeClr val="lt1"/>
          </a:fontRef>
        </p:style>
        <p:txBody>
          <a:bodyPr lIns="91440" tIns="45720" rIns="91440" bIns="45720" rtlCol="0" anchor="ctr"/>
          <a:lstStyle/>
          <a:p>
            <a:pPr algn="ctr">
              <a:defRPr/>
            </a:pPr>
            <a:r>
              <a:rPr lang="en-US" sz="1600">
                <a:solidFill>
                  <a:srgbClr val="000000"/>
                </a:solidFill>
                <a:latin typeface="Calibri" panose="020F0502020204030204"/>
                <a:cs typeface="Calibri"/>
              </a:rPr>
              <a:t>Data Pre-processing</a:t>
            </a:r>
          </a:p>
        </p:txBody>
      </p:sp>
      <p:cxnSp>
        <p:nvCxnSpPr>
          <p:cNvPr id="41" name="Straight Arrow Connector 40">
            <a:extLst>
              <a:ext uri="{FF2B5EF4-FFF2-40B4-BE49-F238E27FC236}">
                <a16:creationId xmlns:a16="http://schemas.microsoft.com/office/drawing/2014/main" id="{05FEFB96-3E9D-7A51-EEB4-A466E463E773}"/>
              </a:ext>
            </a:extLst>
          </p:cNvPr>
          <p:cNvCxnSpPr>
            <a:cxnSpLocks/>
            <a:stCxn id="40" idx="1"/>
            <a:endCxn id="24" idx="3"/>
          </p:cNvCxnSpPr>
          <p:nvPr/>
        </p:nvCxnSpPr>
        <p:spPr>
          <a:xfrm flipH="1" flipV="1">
            <a:off x="5394725" y="5435579"/>
            <a:ext cx="944267" cy="1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9D17E6-A066-0DFF-E197-1AA5A40F0BC2}"/>
              </a:ext>
            </a:extLst>
          </p:cNvPr>
          <p:cNvSpPr txBox="1"/>
          <p:nvPr/>
        </p:nvSpPr>
        <p:spPr>
          <a:xfrm rot="16200000">
            <a:off x="7586682" y="2369125"/>
            <a:ext cx="2233860" cy="307777"/>
          </a:xfrm>
          <a:prstGeom prst="rect">
            <a:avLst/>
          </a:prstGeom>
          <a:noFill/>
        </p:spPr>
        <p:txBody>
          <a:bodyPr wrap="square">
            <a:spAutoFit/>
          </a:bodyPr>
          <a:lstStyle/>
          <a:p>
            <a:pPr>
              <a:defRPr/>
            </a:pPr>
            <a:r>
              <a:rPr lang="en-US" sz="1400">
                <a:solidFill>
                  <a:prstClr val="black"/>
                </a:solidFill>
                <a:latin typeface="Calibri" panose="020F0502020204030204"/>
              </a:rPr>
              <a:t>Data / Information lookup</a:t>
            </a:r>
          </a:p>
        </p:txBody>
      </p:sp>
      <p:sp>
        <p:nvSpPr>
          <p:cNvPr id="43" name="TextBox 42">
            <a:extLst>
              <a:ext uri="{FF2B5EF4-FFF2-40B4-BE49-F238E27FC236}">
                <a16:creationId xmlns:a16="http://schemas.microsoft.com/office/drawing/2014/main" id="{6D5B08F8-C523-4E8E-FE13-1FCAC285C889}"/>
              </a:ext>
            </a:extLst>
          </p:cNvPr>
          <p:cNvSpPr txBox="1"/>
          <p:nvPr/>
        </p:nvSpPr>
        <p:spPr>
          <a:xfrm>
            <a:off x="1109124" y="2984196"/>
            <a:ext cx="878341" cy="400110"/>
          </a:xfrm>
          <a:prstGeom prst="rect">
            <a:avLst/>
          </a:prstGeom>
          <a:noFill/>
        </p:spPr>
        <p:txBody>
          <a:bodyPr wrap="square">
            <a:spAutoFit/>
          </a:bodyPr>
          <a:lstStyle/>
          <a:p>
            <a:r>
              <a:rPr lang="en-US" sz="2000" b="1">
                <a:solidFill>
                  <a:srgbClr val="000000"/>
                </a:solidFill>
                <a:latin typeface="Calibri" panose="020F0502020204030204"/>
              </a:rPr>
              <a:t>User</a:t>
            </a:r>
            <a:endParaRPr lang="en-US" sz="2000" b="1"/>
          </a:p>
        </p:txBody>
      </p:sp>
      <p:cxnSp>
        <p:nvCxnSpPr>
          <p:cNvPr id="44" name="Connector: Elbow 43">
            <a:extLst>
              <a:ext uri="{FF2B5EF4-FFF2-40B4-BE49-F238E27FC236}">
                <a16:creationId xmlns:a16="http://schemas.microsoft.com/office/drawing/2014/main" id="{C99FB295-4FD9-50B0-98A5-150D1222B6F9}"/>
              </a:ext>
            </a:extLst>
          </p:cNvPr>
          <p:cNvCxnSpPr>
            <a:cxnSpLocks/>
            <a:stCxn id="27" idx="3"/>
            <a:endCxn id="26" idx="1"/>
          </p:cNvCxnSpPr>
          <p:nvPr/>
        </p:nvCxnSpPr>
        <p:spPr>
          <a:xfrm flipV="1">
            <a:off x="2362477" y="2406350"/>
            <a:ext cx="869231" cy="11724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33A637D-C8A0-A217-7034-79299D21480C}"/>
              </a:ext>
            </a:extLst>
          </p:cNvPr>
          <p:cNvCxnSpPr>
            <a:cxnSpLocks/>
            <a:stCxn id="24" idx="1"/>
            <a:endCxn id="22" idx="3"/>
          </p:cNvCxnSpPr>
          <p:nvPr/>
        </p:nvCxnSpPr>
        <p:spPr>
          <a:xfrm rot="10800000">
            <a:off x="2355751" y="3867135"/>
            <a:ext cx="973275" cy="1568445"/>
          </a:xfrm>
          <a:prstGeom prst="bentConnector3">
            <a:avLst>
              <a:gd name="adj1" fmla="val 55609"/>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D217225-793C-7D8A-0711-3D7C95E03C08}"/>
              </a:ext>
            </a:extLst>
          </p:cNvPr>
          <p:cNvSpPr txBox="1"/>
          <p:nvPr/>
        </p:nvSpPr>
        <p:spPr>
          <a:xfrm rot="16200000">
            <a:off x="2154931" y="4809652"/>
            <a:ext cx="9487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400">
                <a:solidFill>
                  <a:prstClr val="black"/>
                </a:solidFill>
                <a:latin typeface="Calibri" panose="020F0502020204030204"/>
              </a:rPr>
              <a:t>Response</a:t>
            </a:r>
          </a:p>
        </p:txBody>
      </p:sp>
      <p:sp>
        <p:nvSpPr>
          <p:cNvPr id="47" name="TextBox 46">
            <a:extLst>
              <a:ext uri="{FF2B5EF4-FFF2-40B4-BE49-F238E27FC236}">
                <a16:creationId xmlns:a16="http://schemas.microsoft.com/office/drawing/2014/main" id="{999878F2-9B5F-D6A5-27CC-849DE2DC8167}"/>
              </a:ext>
            </a:extLst>
          </p:cNvPr>
          <p:cNvSpPr txBox="1"/>
          <p:nvPr/>
        </p:nvSpPr>
        <p:spPr>
          <a:xfrm>
            <a:off x="4262759" y="4145368"/>
            <a:ext cx="3643336" cy="307777"/>
          </a:xfrm>
          <a:prstGeom prst="rect">
            <a:avLst/>
          </a:prstGeom>
          <a:noFill/>
        </p:spPr>
        <p:txBody>
          <a:bodyPr wrap="square" rtlCol="0">
            <a:spAutoFit/>
          </a:bodyPr>
          <a:lstStyle/>
          <a:p>
            <a:r>
              <a:rPr lang="en-US" sz="1400" b="1" i="1"/>
              <a:t>Conversational AI + Generative AI</a:t>
            </a:r>
          </a:p>
        </p:txBody>
      </p:sp>
      <p:sp>
        <p:nvSpPr>
          <p:cNvPr id="48" name="TextBox 47">
            <a:extLst>
              <a:ext uri="{FF2B5EF4-FFF2-40B4-BE49-F238E27FC236}">
                <a16:creationId xmlns:a16="http://schemas.microsoft.com/office/drawing/2014/main" id="{27F43F17-2FD9-7E2D-6E59-DB781714D915}"/>
              </a:ext>
            </a:extLst>
          </p:cNvPr>
          <p:cNvSpPr txBox="1"/>
          <p:nvPr/>
        </p:nvSpPr>
        <p:spPr>
          <a:xfrm>
            <a:off x="3253229" y="2164634"/>
            <a:ext cx="2188324" cy="338554"/>
          </a:xfrm>
          <a:prstGeom prst="rect">
            <a:avLst/>
          </a:prstGeom>
          <a:noFill/>
        </p:spPr>
        <p:txBody>
          <a:bodyPr wrap="square" rtlCol="0">
            <a:spAutoFit/>
          </a:bodyPr>
          <a:lstStyle/>
          <a:p>
            <a:r>
              <a:rPr lang="en-US" sz="1600" b="1"/>
              <a:t>Conversational Engine</a:t>
            </a:r>
          </a:p>
        </p:txBody>
      </p:sp>
      <p:pic>
        <p:nvPicPr>
          <p:cNvPr id="49" name="Graphic 48" descr="Artificial Intelligence with solid fill">
            <a:extLst>
              <a:ext uri="{FF2B5EF4-FFF2-40B4-BE49-F238E27FC236}">
                <a16:creationId xmlns:a16="http://schemas.microsoft.com/office/drawing/2014/main" id="{4AB3A059-28E0-2CFB-A414-435692ECAF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5177" y="1556481"/>
            <a:ext cx="677396" cy="677396"/>
          </a:xfrm>
          <a:prstGeom prst="rect">
            <a:avLst/>
          </a:prstGeom>
        </p:spPr>
      </p:pic>
      <p:sp>
        <p:nvSpPr>
          <p:cNvPr id="50" name="TextBox 49">
            <a:extLst>
              <a:ext uri="{FF2B5EF4-FFF2-40B4-BE49-F238E27FC236}">
                <a16:creationId xmlns:a16="http://schemas.microsoft.com/office/drawing/2014/main" id="{88DE0408-8001-7C25-B5C6-B992AF2EB46A}"/>
              </a:ext>
            </a:extLst>
          </p:cNvPr>
          <p:cNvSpPr txBox="1"/>
          <p:nvPr/>
        </p:nvSpPr>
        <p:spPr>
          <a:xfrm>
            <a:off x="5128766" y="4954531"/>
            <a:ext cx="1476191" cy="738664"/>
          </a:xfrm>
          <a:prstGeom prst="rect">
            <a:avLst/>
          </a:prstGeom>
          <a:noFill/>
        </p:spPr>
        <p:txBody>
          <a:bodyPr wrap="square">
            <a:spAutoFit/>
          </a:bodyPr>
          <a:lstStyle/>
          <a:p>
            <a:pPr algn="ctr">
              <a:defRPr/>
            </a:pPr>
            <a:r>
              <a:rPr lang="en-US" sz="1400">
                <a:solidFill>
                  <a:srgbClr val="000000"/>
                </a:solidFill>
                <a:latin typeface="Calibri" panose="020F0502020204030204"/>
                <a:cs typeface="Calibri"/>
              </a:rPr>
              <a:t>Processed</a:t>
            </a:r>
          </a:p>
          <a:p>
            <a:pPr algn="ctr">
              <a:defRPr/>
            </a:pPr>
            <a:r>
              <a:rPr lang="en-US" sz="1400">
                <a:solidFill>
                  <a:srgbClr val="000000"/>
                </a:solidFill>
                <a:latin typeface="Calibri" panose="020F0502020204030204"/>
                <a:cs typeface="Calibri"/>
              </a:rPr>
              <a:t> data +</a:t>
            </a:r>
          </a:p>
          <a:p>
            <a:pPr algn="ctr">
              <a:defRPr/>
            </a:pPr>
            <a:r>
              <a:rPr lang="en-US" sz="1400">
                <a:solidFill>
                  <a:srgbClr val="000000"/>
                </a:solidFill>
                <a:latin typeface="Calibri" panose="020F0502020204030204"/>
                <a:cs typeface="Calibri"/>
              </a:rPr>
              <a:t> User query</a:t>
            </a:r>
          </a:p>
        </p:txBody>
      </p:sp>
      <p:pic>
        <p:nvPicPr>
          <p:cNvPr id="51" name="Graphic 50" descr="Gears with solid fill">
            <a:extLst>
              <a:ext uri="{FF2B5EF4-FFF2-40B4-BE49-F238E27FC236}">
                <a16:creationId xmlns:a16="http://schemas.microsoft.com/office/drawing/2014/main" id="{406C54CD-61E1-80D5-DF8C-956D58FC2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93103" y="3081691"/>
            <a:ext cx="1204456" cy="1204456"/>
          </a:xfrm>
          <a:prstGeom prst="rect">
            <a:avLst/>
          </a:prstGeom>
        </p:spPr>
      </p:pic>
      <p:grpSp>
        <p:nvGrpSpPr>
          <p:cNvPr id="52" name="Group 51">
            <a:extLst>
              <a:ext uri="{FF2B5EF4-FFF2-40B4-BE49-F238E27FC236}">
                <a16:creationId xmlns:a16="http://schemas.microsoft.com/office/drawing/2014/main" id="{3B1837F0-EB19-5F74-64C4-0447007112FF}"/>
              </a:ext>
            </a:extLst>
          </p:cNvPr>
          <p:cNvGrpSpPr/>
          <p:nvPr/>
        </p:nvGrpSpPr>
        <p:grpSpPr>
          <a:xfrm>
            <a:off x="9356917" y="2026250"/>
            <a:ext cx="2041867" cy="3231711"/>
            <a:chOff x="9865743" y="3506956"/>
            <a:chExt cx="2041866" cy="3231710"/>
          </a:xfrm>
        </p:grpSpPr>
        <p:sp>
          <p:nvSpPr>
            <p:cNvPr id="53" name="TextBox 52">
              <a:extLst>
                <a:ext uri="{FF2B5EF4-FFF2-40B4-BE49-F238E27FC236}">
                  <a16:creationId xmlns:a16="http://schemas.microsoft.com/office/drawing/2014/main" id="{591FD7E8-0EC0-FBF3-4F0C-DCE9FD6B2554}"/>
                </a:ext>
              </a:extLst>
            </p:cNvPr>
            <p:cNvSpPr txBox="1"/>
            <p:nvPr/>
          </p:nvSpPr>
          <p:spPr>
            <a:xfrm>
              <a:off x="10970907" y="3775699"/>
              <a:ext cx="936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endParaRPr lang="en-US" sz="1800">
                <a:solidFill>
                  <a:prstClr val="black">
                    <a:lumMod val="65000"/>
                    <a:lumOff val="35000"/>
                  </a:prstClr>
                </a:solidFill>
                <a:latin typeface="Calibri" panose="020F0502020204030204"/>
                <a:cs typeface="Calibri"/>
              </a:endParaRPr>
            </a:p>
          </p:txBody>
        </p:sp>
        <p:sp>
          <p:nvSpPr>
            <p:cNvPr id="54" name="Rectangle: Rounded Corners 53">
              <a:extLst>
                <a:ext uri="{FF2B5EF4-FFF2-40B4-BE49-F238E27FC236}">
                  <a16:creationId xmlns:a16="http://schemas.microsoft.com/office/drawing/2014/main" id="{12FF4E58-8BEC-518F-5540-599B284165FA}"/>
                </a:ext>
              </a:extLst>
            </p:cNvPr>
            <p:cNvSpPr/>
            <p:nvPr/>
          </p:nvSpPr>
          <p:spPr>
            <a:xfrm>
              <a:off x="9865743" y="3506956"/>
              <a:ext cx="2041584" cy="323171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00">
                <a:solidFill>
                  <a:prstClr val="white"/>
                </a:solidFill>
                <a:latin typeface="Calibri" panose="020F0502020204030204"/>
              </a:endParaRPr>
            </a:p>
          </p:txBody>
        </p:sp>
        <p:sp>
          <p:nvSpPr>
            <p:cNvPr id="55" name="Rectangle 54">
              <a:extLst>
                <a:ext uri="{FF2B5EF4-FFF2-40B4-BE49-F238E27FC236}">
                  <a16:creationId xmlns:a16="http://schemas.microsoft.com/office/drawing/2014/main" id="{1BCB6227-A479-48B2-A2B5-32640DF221AD}"/>
                </a:ext>
              </a:extLst>
            </p:cNvPr>
            <p:cNvSpPr/>
            <p:nvPr/>
          </p:nvSpPr>
          <p:spPr>
            <a:xfrm>
              <a:off x="10137161" y="4284493"/>
              <a:ext cx="1518385" cy="4879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800">
                  <a:solidFill>
                    <a:srgbClr val="000000"/>
                  </a:solidFill>
                  <a:latin typeface="Calibri" panose="020F0502020204030204"/>
                  <a:cs typeface="Calibri"/>
                </a:rPr>
                <a:t>Domain</a:t>
              </a:r>
              <a:endParaRPr lang="en-US" sz="1800">
                <a:solidFill>
                  <a:srgbClr val="000000"/>
                </a:solidFill>
                <a:latin typeface="Calibri" panose="020F0502020204030204"/>
              </a:endParaRPr>
            </a:p>
          </p:txBody>
        </p:sp>
        <p:sp>
          <p:nvSpPr>
            <p:cNvPr id="56" name="Rectangle 55">
              <a:extLst>
                <a:ext uri="{FF2B5EF4-FFF2-40B4-BE49-F238E27FC236}">
                  <a16:creationId xmlns:a16="http://schemas.microsoft.com/office/drawing/2014/main" id="{B5FE98BA-779C-9FD2-398F-B432C8711BCD}"/>
                </a:ext>
              </a:extLst>
            </p:cNvPr>
            <p:cNvSpPr/>
            <p:nvPr/>
          </p:nvSpPr>
          <p:spPr>
            <a:xfrm>
              <a:off x="10118223" y="4931468"/>
              <a:ext cx="1521544" cy="7611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800">
                  <a:solidFill>
                    <a:srgbClr val="000000"/>
                  </a:solidFill>
                  <a:latin typeface="Calibri" panose="020F0502020204030204"/>
                  <a:cs typeface="Calibri"/>
                </a:rPr>
                <a:t>Category/Sub-Category</a:t>
              </a:r>
              <a:endParaRPr lang="en-US" sz="1800">
                <a:solidFill>
                  <a:srgbClr val="000000"/>
                </a:solidFill>
                <a:latin typeface="Calibri" panose="020F0502020204030204"/>
              </a:endParaRPr>
            </a:p>
          </p:txBody>
        </p:sp>
        <p:sp>
          <p:nvSpPr>
            <p:cNvPr id="57" name="Rectangle 56">
              <a:extLst>
                <a:ext uri="{FF2B5EF4-FFF2-40B4-BE49-F238E27FC236}">
                  <a16:creationId xmlns:a16="http://schemas.microsoft.com/office/drawing/2014/main" id="{EFA72D07-5C9F-A569-47A2-C46B4BE525AE}"/>
                </a:ext>
              </a:extLst>
            </p:cNvPr>
            <p:cNvSpPr/>
            <p:nvPr/>
          </p:nvSpPr>
          <p:spPr>
            <a:xfrm>
              <a:off x="10126638" y="5884227"/>
              <a:ext cx="1524350" cy="61348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800">
                  <a:solidFill>
                    <a:srgbClr val="000000"/>
                  </a:solidFill>
                  <a:latin typeface="Calibri" panose="020F0502020204030204"/>
                  <a:cs typeface="Calibri"/>
                </a:rPr>
                <a:t>Resources / Actions</a:t>
              </a:r>
              <a:endParaRPr lang="en-US" sz="1800">
                <a:solidFill>
                  <a:srgbClr val="000000"/>
                </a:solidFill>
                <a:latin typeface="Calibri" panose="020F0502020204030204"/>
              </a:endParaRPr>
            </a:p>
          </p:txBody>
        </p:sp>
        <p:pic>
          <p:nvPicPr>
            <p:cNvPr id="58" name="Graphic 16" descr="Database with solid fill">
              <a:extLst>
                <a:ext uri="{FF2B5EF4-FFF2-40B4-BE49-F238E27FC236}">
                  <a16:creationId xmlns:a16="http://schemas.microsoft.com/office/drawing/2014/main" id="{2CB09A2E-ED8C-DF88-B499-35260F6C82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5606" y="3652838"/>
              <a:ext cx="513518" cy="625247"/>
            </a:xfrm>
            <a:prstGeom prst="rect">
              <a:avLst/>
            </a:prstGeom>
          </p:spPr>
        </p:pic>
        <p:sp>
          <p:nvSpPr>
            <p:cNvPr id="59" name="TextBox 58">
              <a:extLst>
                <a:ext uri="{FF2B5EF4-FFF2-40B4-BE49-F238E27FC236}">
                  <a16:creationId xmlns:a16="http://schemas.microsoft.com/office/drawing/2014/main" id="{3EB20DEC-5253-3AFF-B260-82899A9EC278}"/>
                </a:ext>
              </a:extLst>
            </p:cNvPr>
            <p:cNvSpPr txBox="1"/>
            <p:nvPr/>
          </p:nvSpPr>
          <p:spPr>
            <a:xfrm>
              <a:off x="9915090" y="3630823"/>
              <a:ext cx="15980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1800" b="1">
                  <a:solidFill>
                    <a:schemeClr val="bg1"/>
                  </a:solidFill>
                  <a:latin typeface="Calibri" panose="020F0502020204030204"/>
                </a:rPr>
                <a:t>Knowledge Repository </a:t>
              </a:r>
            </a:p>
          </p:txBody>
        </p:sp>
      </p:grpSp>
      <p:sp>
        <p:nvSpPr>
          <p:cNvPr id="4" name="Title 5">
            <a:extLst>
              <a:ext uri="{FF2B5EF4-FFF2-40B4-BE49-F238E27FC236}">
                <a16:creationId xmlns:a16="http://schemas.microsoft.com/office/drawing/2014/main" id="{2390EA10-9CD6-D2AC-E552-8CEFB2EE30B8}"/>
              </a:ext>
            </a:extLst>
          </p:cNvPr>
          <p:cNvSpPr txBox="1">
            <a:spLocks/>
          </p:cNvSpPr>
          <p:nvPr/>
        </p:nvSpPr>
        <p:spPr>
          <a:xfrm>
            <a:off x="1182026" y="355522"/>
            <a:ext cx="11009975" cy="615553"/>
          </a:xfrm>
          <a:prstGeom prst="rect">
            <a:avLst/>
          </a:prstGeom>
        </p:spPr>
        <p:txBody>
          <a:bodyPr vert="horz" wrap="square" lIns="0" tIns="0" rIns="0" bIns="0" rtlCol="0" anchor="ctr">
            <a:noAutofit/>
          </a:bodyPr>
          <a:lstStyle>
            <a:lvl1pPr algn="l" defTabSz="1219110" rtl="0" eaLnBrk="1" latinLnBrk="0" hangingPunct="1">
              <a:lnSpc>
                <a:spcPct val="90000"/>
              </a:lnSpc>
              <a:spcBef>
                <a:spcPct val="0"/>
              </a:spcBef>
              <a:buNone/>
              <a:defRPr lang="en-US" sz="2800" b="0" kern="0" baseline="0" dirty="0">
                <a:solidFill>
                  <a:srgbClr val="4E84C4"/>
                </a:solidFill>
                <a:latin typeface="+mj-lt"/>
                <a:ea typeface="+mj-ea"/>
                <a:cs typeface="+mj-cs"/>
              </a:defRPr>
            </a:lvl1pPr>
          </a:lstStyle>
          <a:p>
            <a:r>
              <a:rPr lang="en-US"/>
              <a:t>High Level Architecture</a:t>
            </a:r>
          </a:p>
        </p:txBody>
      </p:sp>
      <p:pic>
        <p:nvPicPr>
          <p:cNvPr id="5" name="Graphic 13" descr="An organic corner shape">
            <a:extLst>
              <a:ext uri="{FF2B5EF4-FFF2-40B4-BE49-F238E27FC236}">
                <a16:creationId xmlns:a16="http://schemas.microsoft.com/office/drawing/2014/main" id="{A96696EA-2686-6275-BAFE-D2040334A8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9926441" y="-28759"/>
            <a:ext cx="2856692" cy="2814372"/>
          </a:xfrm>
          <a:prstGeom prst="rect">
            <a:avLst/>
          </a:prstGeom>
        </p:spPr>
      </p:pic>
    </p:spTree>
    <p:extLst>
      <p:ext uri="{BB962C8B-B14F-4D97-AF65-F5344CB8AC3E}">
        <p14:creationId xmlns:p14="http://schemas.microsoft.com/office/powerpoint/2010/main" val="352848016"/>
      </p:ext>
    </p:extLst>
  </p:cSld>
  <p:clrMapOvr>
    <a:masterClrMapping/>
  </p:clrMapOvr>
</p:sld>
</file>

<file path=ppt/theme/theme1.xml><?xml version="1.0" encoding="utf-8"?>
<a:theme xmlns:a="http://schemas.openxmlformats.org/drawingml/2006/main" name="Content Slide_White_with color logo">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E84C4"/>
        </a:solidFill>
        <a:ln>
          <a:noFill/>
        </a:ln>
      </a:spPr>
      <a:bodyPr rtlCol="0" anchor="ctr"/>
      <a:lstStyle>
        <a:defPPr algn="ctr">
          <a:defRPr sz="160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4E84C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a:solidFill>
              <a:schemeClr val="tx1"/>
            </a:solidFill>
          </a:defRPr>
        </a:defPPr>
      </a:lstStyle>
    </a:txDef>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C9422EB1-8113-4666-82F6-00D163C9C56B}"/>
    </a:ext>
  </a:extLst>
</a:theme>
</file>

<file path=ppt/theme/theme10.xml><?xml version="1.0" encoding="utf-8"?>
<a:theme xmlns:a="http://schemas.openxmlformats.org/drawingml/2006/main" name="Thank Slide_Black">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257BB0FB-7740-43BC-9A4E-0DEBD1A492F3}"/>
    </a:ext>
  </a:extLst>
</a:theme>
</file>

<file path=ppt/theme/theme11.xml><?xml version="1.0" encoding="utf-8"?>
<a:theme xmlns:a="http://schemas.openxmlformats.org/drawingml/2006/main" name="1_Thank Slide_White">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EFFEF1C5-E889-40EF-BE9E-AEF07A05CBF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_Black">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E84C4"/>
        </a:solidFill>
        <a:ln>
          <a:noFill/>
        </a:ln>
      </a:spPr>
      <a:bodyPr rtlCol="0" anchor="ctr"/>
      <a:lstStyle>
        <a:defPPr algn="ctr">
          <a:defRPr sz="160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4E84C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a:solidFill>
              <a:schemeClr val="tx1"/>
            </a:solidFill>
          </a:defRPr>
        </a:defPPr>
      </a:lstStyle>
    </a:txDef>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4C7465E0-0EA8-4521-8CB4-9C20910C4206}"/>
    </a:ext>
  </a:extLst>
</a:theme>
</file>

<file path=ppt/theme/theme3.xml><?xml version="1.0" encoding="utf-8"?>
<a:theme xmlns:a="http://schemas.openxmlformats.org/drawingml/2006/main" name="Blank Slide_Black">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1F348C15-96BF-409F-AC54-760F1D048475}"/>
    </a:ext>
  </a:extLst>
</a:theme>
</file>

<file path=ppt/theme/theme4.xml><?xml version="1.0" encoding="utf-8"?>
<a:theme xmlns:a="http://schemas.openxmlformats.org/drawingml/2006/main" name="Title Slide_Black Blue 1">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8A473F64-A4FE-4660-9414-92A8A2F93746}"/>
    </a:ext>
  </a:extLst>
</a:theme>
</file>

<file path=ppt/theme/theme5.xml><?xml version="1.0" encoding="utf-8"?>
<a:theme xmlns:a="http://schemas.openxmlformats.org/drawingml/2006/main" name="Title Slide_White Blue 1">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76190C37-D32D-4A12-9906-65F7FE0288D7}"/>
    </a:ext>
  </a:extLst>
</a:theme>
</file>

<file path=ppt/theme/theme6.xml><?xml version="1.0" encoding="utf-8"?>
<a:theme xmlns:a="http://schemas.openxmlformats.org/drawingml/2006/main" name="Title Slide_Black_without image">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8A473F64-A4FE-4660-9414-92A8A2F93746}"/>
    </a:ext>
  </a:extLst>
</a:theme>
</file>

<file path=ppt/theme/theme7.xml><?xml version="1.0" encoding="utf-8"?>
<a:theme xmlns:a="http://schemas.openxmlformats.org/drawingml/2006/main" name="1_Title Slide_White Blue_without image">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76190C37-D32D-4A12-9906-65F7FE0288D7}"/>
    </a:ext>
  </a:extLst>
</a:theme>
</file>

<file path=ppt/theme/theme8.xml><?xml version="1.0" encoding="utf-8"?>
<a:theme xmlns:a="http://schemas.openxmlformats.org/drawingml/2006/main" name="Divider Slide_Black">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972DC762-3DB2-45CA-B314-A2F6C887ED31}"/>
    </a:ext>
  </a:extLst>
</a:theme>
</file>

<file path=ppt/theme/theme9.xml><?xml version="1.0" encoding="utf-8"?>
<a:theme xmlns:a="http://schemas.openxmlformats.org/drawingml/2006/main" name="1_Divider Slide_White">
  <a:themeElements>
    <a:clrScheme name="TCS Theme Color">
      <a:dk1>
        <a:srgbClr val="000000"/>
      </a:dk1>
      <a:lt1>
        <a:srgbClr val="FFFFFF"/>
      </a:lt1>
      <a:dk2>
        <a:srgbClr val="1E2323"/>
      </a:dk2>
      <a:lt2>
        <a:srgbClr val="FFFFFF"/>
      </a:lt2>
      <a:accent1>
        <a:srgbClr val="4E84C4"/>
      </a:accent1>
      <a:accent2>
        <a:srgbClr val="6DB657"/>
      </a:accent2>
      <a:accent3>
        <a:srgbClr val="F0B34F"/>
      </a:accent3>
      <a:accent4>
        <a:srgbClr val="DD5041"/>
      </a:accent4>
      <a:accent5>
        <a:srgbClr val="DF653A"/>
      </a:accent5>
      <a:accent6>
        <a:srgbClr val="FFEB33"/>
      </a:accent6>
      <a:hlink>
        <a:srgbClr val="0070C0"/>
      </a:hlink>
      <a:folHlink>
        <a:srgbClr val="F0B34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Blue">
      <a:srgbClr val="4E84C4"/>
    </a:custClr>
    <a:custClr name="TCS Green">
      <a:srgbClr val="6DB657"/>
    </a:custClr>
    <a:custClr name="TCS Yellow">
      <a:srgbClr val="F0B34F"/>
    </a:custClr>
    <a:custClr name="TCS Red">
      <a:srgbClr val="DD5041"/>
    </a:custClr>
    <a:custClr name="TCS Orange">
      <a:srgbClr val="DF653A"/>
    </a:custClr>
  </a:custClrLst>
  <a:extLst>
    <a:ext uri="{05A4C25C-085E-4340-85A3-A5531E510DB2}">
      <thm15:themeFamily xmlns:thm15="http://schemas.microsoft.com/office/thememl/2012/main" name="Standard PPT Template_16 x 9_V5.2" id="{5FB39854-C2A8-4C4E-9294-8D9D3F120220}" vid="{A50E3EA0-9598-4E5F-87F7-B378FD69FD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883F3F3D6DAF43A47C482279DC3FDD" ma:contentTypeVersion="18" ma:contentTypeDescription="Create a new document." ma:contentTypeScope="" ma:versionID="5589520ad9d5bd390e9515cb3923d60d">
  <xsd:schema xmlns:xsd="http://www.w3.org/2001/XMLSchema" xmlns:xs="http://www.w3.org/2001/XMLSchema" xmlns:p="http://schemas.microsoft.com/office/2006/metadata/properties" xmlns:ns2="7191385f-8f60-41c4-bdf8-c8cc17941a3b" xmlns:ns3="9ce5713f-038a-4036-85cd-7d1d6a662657" targetNamespace="http://schemas.microsoft.com/office/2006/metadata/properties" ma:root="true" ma:fieldsID="3f39381ee2cb705c17fa26646d45c580" ns2:_="" ns3:_="">
    <xsd:import namespace="7191385f-8f60-41c4-bdf8-c8cc17941a3b"/>
    <xsd:import namespace="9ce5713f-038a-4036-85cd-7d1d6a66265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91385f-8f60-41c4-bdf8-c8cc17941a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866b93a-4635-4247-88ec-09744cab273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e5713f-038a-4036-85cd-7d1d6a66265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c551ddc-14fa-4b62-a552-9c70e4e0b509}" ma:internalName="TaxCatchAll" ma:showField="CatchAllData" ma:web="9ce5713f-038a-4036-85cd-7d1d6a6626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191385f-8f60-41c4-bdf8-c8cc17941a3b">
      <Terms xmlns="http://schemas.microsoft.com/office/infopath/2007/PartnerControls"/>
    </lcf76f155ced4ddcb4097134ff3c332f>
    <TaxCatchAll xmlns="9ce5713f-038a-4036-85cd-7d1d6a662657" xsi:nil="true"/>
    <SharedWithUsers xmlns="9ce5713f-038a-4036-85cd-7d1d6a662657">
      <UserInfo>
        <DisplayName>Saurabh Das</DisplayName>
        <AccountId>10</AccountId>
        <AccountType/>
      </UserInfo>
    </SharedWithUsers>
  </documentManagement>
</p:properties>
</file>

<file path=customXml/itemProps1.xml><?xml version="1.0" encoding="utf-8"?>
<ds:datastoreItem xmlns:ds="http://schemas.openxmlformats.org/officeDocument/2006/customXml" ds:itemID="{8AC37ED8-06D3-4BAF-925E-0E0C6BD526E8}">
  <ds:schemaRefs>
    <ds:schemaRef ds:uri="http://schemas.microsoft.com/sharepoint/v3/contenttype/forms"/>
  </ds:schemaRefs>
</ds:datastoreItem>
</file>

<file path=customXml/itemProps2.xml><?xml version="1.0" encoding="utf-8"?>
<ds:datastoreItem xmlns:ds="http://schemas.openxmlformats.org/officeDocument/2006/customXml" ds:itemID="{3C72F291-5376-45EE-B951-1F0BDCFEDCAE}">
  <ds:schemaRefs>
    <ds:schemaRef ds:uri="7191385f-8f60-41c4-bdf8-c8cc17941a3b"/>
    <ds:schemaRef ds:uri="9ce5713f-038a-4036-85cd-7d1d6a6626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B1B480-7C1E-4300-A913-41CAD33511F4}">
  <ds:schemaRefs>
    <ds:schemaRef ds:uri="7191385f-8f60-41c4-bdf8-c8cc17941a3b"/>
    <ds:schemaRef ds:uri="9ce5713f-038a-4036-85cd-7d1d6a6626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404b1967-6507-45ab-8a6d-7374a3f478be}" enabled="0" method="" siteId="{404b1967-6507-45ab-8a6d-7374a3f478be}" removed="1"/>
</clbl:labelList>
</file>

<file path=docProps/app.xml><?xml version="1.0" encoding="utf-8"?>
<Properties xmlns="http://schemas.openxmlformats.org/officeDocument/2006/extended-properties" xmlns:vt="http://schemas.openxmlformats.org/officeDocument/2006/docPropsVTypes">
  <Template>Content Slide_White</Template>
  <Application>Microsoft Office PowerPoint</Application>
  <PresentationFormat>Widescreen</PresentationFormat>
  <Slides>16</Slides>
  <Notes>5</Notes>
  <HiddenSlides>0</HiddenSlides>
  <ScaleCrop>false</ScaleCrop>
  <HeadingPairs>
    <vt:vector size="4" baseType="variant">
      <vt:variant>
        <vt:lpstr>Theme</vt:lpstr>
      </vt:variant>
      <vt:variant>
        <vt:i4>11</vt:i4>
      </vt:variant>
      <vt:variant>
        <vt:lpstr>Slide Titles</vt:lpstr>
      </vt:variant>
      <vt:variant>
        <vt:i4>16</vt:i4>
      </vt:variant>
    </vt:vector>
  </HeadingPairs>
  <TitlesOfParts>
    <vt:vector size="27" baseType="lpstr">
      <vt:lpstr>Content Slide_White_with color logo</vt:lpstr>
      <vt:lpstr>Content Slide_Black</vt:lpstr>
      <vt:lpstr>Blank Slide_Black</vt:lpstr>
      <vt:lpstr>Title Slide_Black Blue 1</vt:lpstr>
      <vt:lpstr>Title Slide_White Blue 1</vt:lpstr>
      <vt:lpstr>Title Slide_Black_without image</vt:lpstr>
      <vt:lpstr>1_Title Slide_White Blue_without image</vt:lpstr>
      <vt:lpstr>Divider Slide_Black</vt:lpstr>
      <vt:lpstr>1_Divider Slide_White</vt:lpstr>
      <vt:lpstr>Thank Slide_Black</vt:lpstr>
      <vt:lpstr>1_Thank Slide_White</vt:lpstr>
      <vt:lpstr>Advancing Regulatory Intelligence with Conversational and Generative AI  SD-397</vt:lpstr>
      <vt:lpstr>PowerPoint Presentation</vt:lpstr>
      <vt:lpstr>Introduction</vt:lpstr>
      <vt:lpstr>Regulatory Intelligence </vt:lpstr>
      <vt:lpstr>Current Challenges</vt:lpstr>
      <vt:lpstr>Changing Perspective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Us</vt:lpstr>
      <vt:lpstr> 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new branded PowerPoint template</dc:title>
  <dc:creator>HARSHADA Shirke</dc:creator>
  <cp:revision>1</cp:revision>
  <dcterms:created xsi:type="dcterms:W3CDTF">2023-12-07T09:46:25Z</dcterms:created>
  <dcterms:modified xsi:type="dcterms:W3CDTF">2024-05-20T01:43:54Z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0x0101003D883F3F3D6DAF43A47C482279DC3FDD</vt:lpwstr>
  </property>
  <property fmtid="{D5CDD505-2E9C-101B-9397-08002B2CF9AE}" pid="3" name="MediaServiceImageTags">
    <vt:lpwstr/>
  </property>
</Properties>
</file>